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13"/>
  </p:notesMasterIdLst>
  <p:sldIdLst>
    <p:sldId id="256" r:id="rId2"/>
    <p:sldId id="257" r:id="rId3"/>
    <p:sldId id="260" r:id="rId4"/>
    <p:sldId id="259" r:id="rId5"/>
    <p:sldId id="313" r:id="rId6"/>
    <p:sldId id="314" r:id="rId7"/>
    <p:sldId id="315" r:id="rId8"/>
    <p:sldId id="262" r:id="rId9"/>
    <p:sldId id="263" r:id="rId10"/>
    <p:sldId id="267" r:id="rId11"/>
    <p:sldId id="312" r:id="rId12"/>
  </p:sldIdLst>
  <p:sldSz cx="9144000" cy="5143500" type="screen16x9"/>
  <p:notesSz cx="6858000" cy="9144000"/>
  <p:embeddedFontLst>
    <p:embeddedFont>
      <p:font typeface="Bell MT" panose="02020503060305020303" pitchFamily="18" charset="0"/>
      <p:regular r:id="rId14"/>
      <p:bold r:id="rId15"/>
      <p:italic r:id="rId16"/>
    </p:embeddedFont>
    <p:embeddedFont>
      <p:font typeface="Big Shoulders Text" panose="020B0604020202020204" charset="0"/>
      <p:regular r:id="rId17"/>
      <p:bold r:id="rId18"/>
    </p:embeddedFont>
    <p:embeddedFont>
      <p:font typeface="Heebo" pitchFamily="2" charset="-79"/>
      <p:regular r:id="rId19"/>
      <p:bold r:id="rId20"/>
    </p:embeddedFont>
    <p:embeddedFont>
      <p:font typeface="Nunito Light" pitchFamily="2" charset="0"/>
      <p:regular r:id="rId21"/>
      <p: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FF35D0-4C61-4CF5-8A37-F5CE34BB68B6}" v="1" dt="2025-05-30T04:50:35.924"/>
  </p1510:revLst>
</p1510:revInfo>
</file>

<file path=ppt/tableStyles.xml><?xml version="1.0" encoding="utf-8"?>
<a:tblStyleLst xmlns:a="http://schemas.openxmlformats.org/drawingml/2006/main" def="{EB8E4BF6-87D6-4DA5-A6BD-9966AAD12EBD}">
  <a:tblStyle styleId="{EB8E4BF6-87D6-4DA5-A6BD-9966AAD12EB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56FE89C-6AA8-4EE1-9983-78473600907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9" autoAdjust="0"/>
    <p:restoredTop sz="94635"/>
  </p:normalViewPr>
  <p:slideViewPr>
    <p:cSldViewPr snapToGrid="0">
      <p:cViewPr varScale="1">
        <p:scale>
          <a:sx n="103" d="100"/>
          <a:sy n="103" d="100"/>
        </p:scale>
        <p:origin x="110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onam sharma" userId="e2d72584bbacb2a1" providerId="LiveId" clId="{B8FF35D0-4C61-4CF5-8A37-F5CE34BB68B6}"/>
    <pc:docChg chg="modSld">
      <pc:chgData name="poonam sharma" userId="e2d72584bbacb2a1" providerId="LiveId" clId="{B8FF35D0-4C61-4CF5-8A37-F5CE34BB68B6}" dt="2025-05-30T04:53:16.502" v="101" actId="122"/>
      <pc:docMkLst>
        <pc:docMk/>
      </pc:docMkLst>
      <pc:sldChg chg="modSp mod">
        <pc:chgData name="poonam sharma" userId="e2d72584bbacb2a1" providerId="LiveId" clId="{B8FF35D0-4C61-4CF5-8A37-F5CE34BB68B6}" dt="2025-05-30T04:51:26.635" v="61" actId="255"/>
        <pc:sldMkLst>
          <pc:docMk/>
          <pc:sldMk cId="0" sldId="256"/>
        </pc:sldMkLst>
        <pc:spChg chg="mod">
          <ac:chgData name="poonam sharma" userId="e2d72584bbacb2a1" providerId="LiveId" clId="{B8FF35D0-4C61-4CF5-8A37-F5CE34BB68B6}" dt="2025-05-30T04:51:20.413" v="60" actId="1076"/>
          <ac:spMkLst>
            <pc:docMk/>
            <pc:sldMk cId="0" sldId="256"/>
            <ac:spMk id="2" creationId="{5127740D-22F9-FBCF-02A6-A807F1F7DB4D}"/>
          </ac:spMkLst>
        </pc:spChg>
        <pc:spChg chg="mod">
          <ac:chgData name="poonam sharma" userId="e2d72584bbacb2a1" providerId="LiveId" clId="{B8FF35D0-4C61-4CF5-8A37-F5CE34BB68B6}" dt="2025-05-30T04:51:26.635" v="61" actId="255"/>
          <ac:spMkLst>
            <pc:docMk/>
            <pc:sldMk cId="0" sldId="256"/>
            <ac:spMk id="8" creationId="{0E612F94-D458-7023-2D4C-A97AC326946F}"/>
          </ac:spMkLst>
        </pc:spChg>
        <pc:spChg chg="mod">
          <ac:chgData name="poonam sharma" userId="e2d72584bbacb2a1" providerId="LiveId" clId="{B8FF35D0-4C61-4CF5-8A37-F5CE34BB68B6}" dt="2025-05-30T04:48:27.475" v="21" actId="255"/>
          <ac:spMkLst>
            <pc:docMk/>
            <pc:sldMk cId="0" sldId="256"/>
            <ac:spMk id="9" creationId="{E6929BA3-E3DE-D66B-0B32-79D4C6C02E67}"/>
          </ac:spMkLst>
        </pc:spChg>
        <pc:spChg chg="mod">
          <ac:chgData name="poonam sharma" userId="e2d72584bbacb2a1" providerId="LiveId" clId="{B8FF35D0-4C61-4CF5-8A37-F5CE34BB68B6}" dt="2025-05-30T04:50:31.341" v="53" actId="255"/>
          <ac:spMkLst>
            <pc:docMk/>
            <pc:sldMk cId="0" sldId="256"/>
            <ac:spMk id="11" creationId="{4FBFB913-D71C-C943-9E2C-5B5B81693761}"/>
          </ac:spMkLst>
        </pc:spChg>
        <pc:picChg chg="mod">
          <ac:chgData name="poonam sharma" userId="e2d72584bbacb2a1" providerId="LiveId" clId="{B8FF35D0-4C61-4CF5-8A37-F5CE34BB68B6}" dt="2025-05-30T04:50:35.923" v="54" actId="1076"/>
          <ac:picMkLst>
            <pc:docMk/>
            <pc:sldMk cId="0" sldId="256"/>
            <ac:picMk id="1026" creationId="{565BB640-4E02-F736-62CC-5BB00E5A7209}"/>
          </ac:picMkLst>
        </pc:picChg>
      </pc:sldChg>
      <pc:sldChg chg="modSp mod">
        <pc:chgData name="poonam sharma" userId="e2d72584bbacb2a1" providerId="LiveId" clId="{B8FF35D0-4C61-4CF5-8A37-F5CE34BB68B6}" dt="2025-05-30T04:53:01.823" v="99" actId="255"/>
        <pc:sldMkLst>
          <pc:docMk/>
          <pc:sldMk cId="0" sldId="257"/>
        </pc:sldMkLst>
        <pc:spChg chg="mod">
          <ac:chgData name="poonam sharma" userId="e2d72584bbacb2a1" providerId="LiveId" clId="{B8FF35D0-4C61-4CF5-8A37-F5CE34BB68B6}" dt="2025-05-30T04:53:01.823" v="99" actId="255"/>
          <ac:spMkLst>
            <pc:docMk/>
            <pc:sldMk cId="0" sldId="257"/>
            <ac:spMk id="2" creationId="{6E0AF4E7-220A-0207-993D-7B07EBB119E0}"/>
          </ac:spMkLst>
        </pc:spChg>
        <pc:spChg chg="mod">
          <ac:chgData name="poonam sharma" userId="e2d72584bbacb2a1" providerId="LiveId" clId="{B8FF35D0-4C61-4CF5-8A37-F5CE34BB68B6}" dt="2025-05-30T04:52:28.437" v="90" actId="20577"/>
          <ac:spMkLst>
            <pc:docMk/>
            <pc:sldMk cId="0" sldId="257"/>
            <ac:spMk id="300" creationId="{00000000-0000-0000-0000-000000000000}"/>
          </ac:spMkLst>
        </pc:spChg>
      </pc:sldChg>
      <pc:sldChg chg="modSp mod">
        <pc:chgData name="poonam sharma" userId="e2d72584bbacb2a1" providerId="LiveId" clId="{B8FF35D0-4C61-4CF5-8A37-F5CE34BB68B6}" dt="2025-05-30T04:53:16.502" v="101" actId="122"/>
        <pc:sldMkLst>
          <pc:docMk/>
          <pc:sldMk cId="0" sldId="260"/>
        </pc:sldMkLst>
        <pc:spChg chg="mod">
          <ac:chgData name="poonam sharma" userId="e2d72584bbacb2a1" providerId="LiveId" clId="{B8FF35D0-4C61-4CF5-8A37-F5CE34BB68B6}" dt="2025-05-30T04:53:16.502" v="101" actId="122"/>
          <ac:spMkLst>
            <pc:docMk/>
            <pc:sldMk cId="0" sldId="260"/>
            <ac:spMk id="6" creationId="{E09FC1B2-5A71-5EC2-2D04-577B0446C0E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CB043-DFEE-4FF3-91C7-D781D686DA22}" type="doc">
      <dgm:prSet loTypeId="urn:microsoft.com/office/officeart/2005/8/layout/process4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IN"/>
        </a:p>
      </dgm:t>
    </dgm:pt>
    <dgm:pt modelId="{CB6146E5-F724-43AC-9EA2-3693FF004782}">
      <dgm:prSet phldrT="[Text]" custT="1"/>
      <dgm:spPr/>
      <dgm:t>
        <a:bodyPr/>
        <a:lstStyle/>
        <a:p>
          <a:r>
            <a:rPr lang="en-IN" sz="1400" b="1" dirty="0">
              <a:solidFill>
                <a:schemeClr val="bg1"/>
              </a:solidFill>
              <a:latin typeface="Bell MT" panose="02020503060305020303" pitchFamily="18" charset="0"/>
            </a:rPr>
            <a:t>DATA COLLECTION</a:t>
          </a:r>
        </a:p>
      </dgm:t>
    </dgm:pt>
    <dgm:pt modelId="{32E30AAE-408E-4477-A07A-B606CB57ACA2}" type="parTrans" cxnId="{3DE6351F-E891-4ACD-8A4C-B6F9E0E8032F}">
      <dgm:prSet/>
      <dgm:spPr/>
      <dgm:t>
        <a:bodyPr/>
        <a:lstStyle/>
        <a:p>
          <a:endParaRPr lang="en-IN"/>
        </a:p>
      </dgm:t>
    </dgm:pt>
    <dgm:pt modelId="{C2A11196-84EC-44E0-87DD-8A6040FC5D80}" type="sibTrans" cxnId="{3DE6351F-E891-4ACD-8A4C-B6F9E0E8032F}">
      <dgm:prSet/>
      <dgm:spPr/>
      <dgm:t>
        <a:bodyPr/>
        <a:lstStyle/>
        <a:p>
          <a:endParaRPr lang="en-IN"/>
        </a:p>
      </dgm:t>
    </dgm:pt>
    <dgm:pt modelId="{A34CBA30-1426-4A09-A345-1E58A779290E}">
      <dgm:prSet phldrT="[Text]" custT="1"/>
      <dgm:spPr/>
      <dgm:t>
        <a:bodyPr/>
        <a:lstStyle/>
        <a:p>
          <a:pPr algn="ctr"/>
          <a:r>
            <a:rPr lang="en-IN" sz="1400" b="1" dirty="0">
              <a:latin typeface="Bell MT" panose="02020503060305020303" pitchFamily="18" charset="0"/>
            </a:rPr>
            <a:t>MODEL DEVELOPMENT</a:t>
          </a:r>
        </a:p>
        <a:p>
          <a:pPr algn="ctr"/>
          <a:endParaRPr lang="en-IN" sz="900" dirty="0"/>
        </a:p>
      </dgm:t>
    </dgm:pt>
    <dgm:pt modelId="{256DEBD0-FADD-4363-AB90-2A0CE89C6924}" type="parTrans" cxnId="{67321686-9F65-4C4E-A88A-9C20EEC6C2FB}">
      <dgm:prSet/>
      <dgm:spPr/>
      <dgm:t>
        <a:bodyPr/>
        <a:lstStyle/>
        <a:p>
          <a:endParaRPr lang="en-IN"/>
        </a:p>
      </dgm:t>
    </dgm:pt>
    <dgm:pt modelId="{A17021BD-5F66-4B3C-8AE6-103A358346C2}" type="sibTrans" cxnId="{67321686-9F65-4C4E-A88A-9C20EEC6C2FB}">
      <dgm:prSet/>
      <dgm:spPr/>
      <dgm:t>
        <a:bodyPr/>
        <a:lstStyle/>
        <a:p>
          <a:endParaRPr lang="en-IN"/>
        </a:p>
      </dgm:t>
    </dgm:pt>
    <dgm:pt modelId="{F4AF424C-B3D9-4F45-A753-1A45ADC69D65}">
      <dgm:prSet phldrT="[Text]" custT="1"/>
      <dgm:spPr/>
      <dgm:t>
        <a:bodyPr/>
        <a:lstStyle/>
        <a:p>
          <a:r>
            <a:rPr lang="en-IN" sz="1400" b="1" dirty="0">
              <a:latin typeface="Bell MT" panose="02020503060305020303" pitchFamily="18" charset="0"/>
            </a:rPr>
            <a:t>DATA PREPROCESSING</a:t>
          </a:r>
        </a:p>
      </dgm:t>
    </dgm:pt>
    <dgm:pt modelId="{437AD333-1148-492A-9069-9D2AB0D40FCA}" type="sibTrans" cxnId="{22BB0310-234E-4C78-BE68-0718EAC45AAD}">
      <dgm:prSet/>
      <dgm:spPr/>
      <dgm:t>
        <a:bodyPr/>
        <a:lstStyle/>
        <a:p>
          <a:endParaRPr lang="en-IN"/>
        </a:p>
      </dgm:t>
    </dgm:pt>
    <dgm:pt modelId="{E5764650-E28E-41E6-80EB-8941A20A5124}" type="parTrans" cxnId="{22BB0310-234E-4C78-BE68-0718EAC45AAD}">
      <dgm:prSet/>
      <dgm:spPr/>
      <dgm:t>
        <a:bodyPr/>
        <a:lstStyle/>
        <a:p>
          <a:endParaRPr lang="en-IN"/>
        </a:p>
      </dgm:t>
    </dgm:pt>
    <dgm:pt modelId="{E81CCE0A-32DE-431A-A2A3-CBBCBEBE3855}">
      <dgm:prSet custT="1"/>
      <dgm:spPr/>
      <dgm:t>
        <a:bodyPr/>
        <a:lstStyle/>
        <a:p>
          <a:r>
            <a:rPr lang="en-IN" sz="1400" b="1" dirty="0">
              <a:latin typeface="Bell MT" panose="02020503060305020303" pitchFamily="18" charset="0"/>
            </a:rPr>
            <a:t>GRAP INTEGRATION</a:t>
          </a:r>
        </a:p>
      </dgm:t>
    </dgm:pt>
    <dgm:pt modelId="{B974D380-906E-4E2D-9BFC-0AA2419A603D}" type="parTrans" cxnId="{923CC558-95B1-41EB-A728-34FEFBC84D11}">
      <dgm:prSet/>
      <dgm:spPr/>
      <dgm:t>
        <a:bodyPr/>
        <a:lstStyle/>
        <a:p>
          <a:endParaRPr lang="en-IN"/>
        </a:p>
      </dgm:t>
    </dgm:pt>
    <dgm:pt modelId="{BB0E72FD-14D5-477C-A6DA-16FC6C0C714E}" type="sibTrans" cxnId="{923CC558-95B1-41EB-A728-34FEFBC84D11}">
      <dgm:prSet/>
      <dgm:spPr/>
      <dgm:t>
        <a:bodyPr/>
        <a:lstStyle/>
        <a:p>
          <a:endParaRPr lang="en-IN"/>
        </a:p>
      </dgm:t>
    </dgm:pt>
    <dgm:pt modelId="{87AC9ADE-B278-4BDE-BA00-A2E09348DF2F}">
      <dgm:prSet custT="1"/>
      <dgm:spPr/>
      <dgm:t>
        <a:bodyPr/>
        <a:lstStyle/>
        <a:p>
          <a:r>
            <a:rPr lang="en-IN" sz="1400" b="1" dirty="0">
              <a:latin typeface="Bell MT" panose="02020503060305020303" pitchFamily="18" charset="0"/>
            </a:rPr>
            <a:t>BACKEND DEVELOPMENT</a:t>
          </a:r>
        </a:p>
      </dgm:t>
    </dgm:pt>
    <dgm:pt modelId="{8FC83F10-C176-43D5-BB6F-104023487EF1}" type="parTrans" cxnId="{F157871C-760B-45AD-840B-7D8DF060DA07}">
      <dgm:prSet/>
      <dgm:spPr/>
      <dgm:t>
        <a:bodyPr/>
        <a:lstStyle/>
        <a:p>
          <a:endParaRPr lang="en-IN"/>
        </a:p>
      </dgm:t>
    </dgm:pt>
    <dgm:pt modelId="{552CBEA2-EDE1-4C1C-8163-85C7F6BF1970}" type="sibTrans" cxnId="{F157871C-760B-45AD-840B-7D8DF060DA07}">
      <dgm:prSet/>
      <dgm:spPr/>
      <dgm:t>
        <a:bodyPr/>
        <a:lstStyle/>
        <a:p>
          <a:endParaRPr lang="en-IN"/>
        </a:p>
      </dgm:t>
    </dgm:pt>
    <dgm:pt modelId="{BF1E1B35-A006-49B2-90E2-39E4A1A224B2}">
      <dgm:prSet custT="1"/>
      <dgm:spPr/>
      <dgm:t>
        <a:bodyPr/>
        <a:lstStyle/>
        <a:p>
          <a:r>
            <a:rPr lang="en-IN" sz="1400" b="1" dirty="0">
              <a:latin typeface="Bell MT" panose="02020503060305020303" pitchFamily="18" charset="0"/>
            </a:rPr>
            <a:t>NOTIFICATION SYSTEM</a:t>
          </a:r>
        </a:p>
      </dgm:t>
    </dgm:pt>
    <dgm:pt modelId="{0571C2DE-1BB7-4174-864F-EF81883146CC}" type="parTrans" cxnId="{2BBD4F40-4306-4F7B-A2F2-230C4BBECF41}">
      <dgm:prSet/>
      <dgm:spPr/>
      <dgm:t>
        <a:bodyPr/>
        <a:lstStyle/>
        <a:p>
          <a:endParaRPr lang="en-IN"/>
        </a:p>
      </dgm:t>
    </dgm:pt>
    <dgm:pt modelId="{B0F5E78F-2176-48C7-955B-0A97822CA909}" type="sibTrans" cxnId="{2BBD4F40-4306-4F7B-A2F2-230C4BBECF41}">
      <dgm:prSet/>
      <dgm:spPr/>
      <dgm:t>
        <a:bodyPr/>
        <a:lstStyle/>
        <a:p>
          <a:endParaRPr lang="en-IN"/>
        </a:p>
      </dgm:t>
    </dgm:pt>
    <dgm:pt modelId="{9ECCDFBC-F6B0-40A9-B444-A48E697A596D}">
      <dgm:prSet custT="1"/>
      <dgm:spPr/>
      <dgm:t>
        <a:bodyPr/>
        <a:lstStyle/>
        <a:p>
          <a:r>
            <a:rPr lang="en-IN" sz="1400" b="1" dirty="0">
              <a:latin typeface="Bell MT" panose="02020503060305020303" pitchFamily="18" charset="0"/>
            </a:rPr>
            <a:t>APP DEVELOPMENT</a:t>
          </a:r>
        </a:p>
      </dgm:t>
    </dgm:pt>
    <dgm:pt modelId="{29803C61-DA25-44FC-B0E1-3C21DC205111}" type="parTrans" cxnId="{1D72A36A-F74E-4424-8266-67AD8FDB31FB}">
      <dgm:prSet/>
      <dgm:spPr/>
      <dgm:t>
        <a:bodyPr/>
        <a:lstStyle/>
        <a:p>
          <a:endParaRPr lang="en-IN"/>
        </a:p>
      </dgm:t>
    </dgm:pt>
    <dgm:pt modelId="{4CAF3743-8669-435C-96DB-BF84AB3BC447}" type="sibTrans" cxnId="{1D72A36A-F74E-4424-8266-67AD8FDB31FB}">
      <dgm:prSet/>
      <dgm:spPr/>
      <dgm:t>
        <a:bodyPr/>
        <a:lstStyle/>
        <a:p>
          <a:endParaRPr lang="en-IN"/>
        </a:p>
      </dgm:t>
    </dgm:pt>
    <dgm:pt modelId="{F2DF79E6-427B-40C7-9298-97AD6E519A86}">
      <dgm:prSet custT="1"/>
      <dgm:spPr/>
      <dgm:t>
        <a:bodyPr/>
        <a:lstStyle/>
        <a:p>
          <a:r>
            <a:rPr lang="en-IN" sz="1400" b="1" dirty="0">
              <a:latin typeface="Bell MT" panose="02020503060305020303" pitchFamily="18" charset="0"/>
            </a:rPr>
            <a:t>DEPLOYMENT</a:t>
          </a:r>
        </a:p>
      </dgm:t>
    </dgm:pt>
    <dgm:pt modelId="{37B93EF7-CA51-4A1B-8387-B63F152832EC}" type="parTrans" cxnId="{1818D63E-F972-4732-9E99-0678C2CECE4D}">
      <dgm:prSet/>
      <dgm:spPr/>
      <dgm:t>
        <a:bodyPr/>
        <a:lstStyle/>
        <a:p>
          <a:endParaRPr lang="en-IN"/>
        </a:p>
      </dgm:t>
    </dgm:pt>
    <dgm:pt modelId="{56FA7956-40CF-4BA2-B9F5-9B11A80CE31D}" type="sibTrans" cxnId="{1818D63E-F972-4732-9E99-0678C2CECE4D}">
      <dgm:prSet/>
      <dgm:spPr/>
      <dgm:t>
        <a:bodyPr/>
        <a:lstStyle/>
        <a:p>
          <a:endParaRPr lang="en-IN"/>
        </a:p>
      </dgm:t>
    </dgm:pt>
    <dgm:pt modelId="{2FC916CF-60A4-4DBC-B92A-5851627F6291}" type="pres">
      <dgm:prSet presAssocID="{DB5CB043-DFEE-4FF3-91C7-D781D686DA22}" presName="Name0" presStyleCnt="0">
        <dgm:presLayoutVars>
          <dgm:dir/>
          <dgm:animLvl val="lvl"/>
          <dgm:resizeHandles val="exact"/>
        </dgm:presLayoutVars>
      </dgm:prSet>
      <dgm:spPr/>
    </dgm:pt>
    <dgm:pt modelId="{31561834-9516-4505-8311-B381D99C0C80}" type="pres">
      <dgm:prSet presAssocID="{F2DF79E6-427B-40C7-9298-97AD6E519A86}" presName="boxAndChildren" presStyleCnt="0"/>
      <dgm:spPr/>
    </dgm:pt>
    <dgm:pt modelId="{B83B95D5-DE66-4341-9ADA-8C9DA2D7D4D6}" type="pres">
      <dgm:prSet presAssocID="{F2DF79E6-427B-40C7-9298-97AD6E519A86}" presName="parentTextBox" presStyleLbl="node1" presStyleIdx="0" presStyleCnt="8"/>
      <dgm:spPr/>
    </dgm:pt>
    <dgm:pt modelId="{9FB457C4-2783-4983-BE5C-F9CD86028B80}" type="pres">
      <dgm:prSet presAssocID="{4CAF3743-8669-435C-96DB-BF84AB3BC447}" presName="sp" presStyleCnt="0"/>
      <dgm:spPr/>
    </dgm:pt>
    <dgm:pt modelId="{BFF13B44-B078-48BC-8424-4F4C68543F61}" type="pres">
      <dgm:prSet presAssocID="{9ECCDFBC-F6B0-40A9-B444-A48E697A596D}" presName="arrowAndChildren" presStyleCnt="0"/>
      <dgm:spPr/>
    </dgm:pt>
    <dgm:pt modelId="{5EC4C002-9F4D-4774-BC0F-743CAEF74883}" type="pres">
      <dgm:prSet presAssocID="{9ECCDFBC-F6B0-40A9-B444-A48E697A596D}" presName="parentTextArrow" presStyleLbl="node1" presStyleIdx="1" presStyleCnt="8" custLinFactNeighborX="715" custLinFactNeighborY="1271"/>
      <dgm:spPr/>
    </dgm:pt>
    <dgm:pt modelId="{62B089BC-48D5-436E-B5E6-F786E8FC42E8}" type="pres">
      <dgm:prSet presAssocID="{B0F5E78F-2176-48C7-955B-0A97822CA909}" presName="sp" presStyleCnt="0"/>
      <dgm:spPr/>
    </dgm:pt>
    <dgm:pt modelId="{F5C04D69-03B2-4852-8C8A-5437329FF81C}" type="pres">
      <dgm:prSet presAssocID="{BF1E1B35-A006-49B2-90E2-39E4A1A224B2}" presName="arrowAndChildren" presStyleCnt="0"/>
      <dgm:spPr/>
    </dgm:pt>
    <dgm:pt modelId="{57449F31-C202-405D-8049-8E15D9D7782C}" type="pres">
      <dgm:prSet presAssocID="{BF1E1B35-A006-49B2-90E2-39E4A1A224B2}" presName="parentTextArrow" presStyleLbl="node1" presStyleIdx="2" presStyleCnt="8"/>
      <dgm:spPr/>
    </dgm:pt>
    <dgm:pt modelId="{4DC03E83-8B20-41C8-9776-525A5140B99A}" type="pres">
      <dgm:prSet presAssocID="{552CBEA2-EDE1-4C1C-8163-85C7F6BF1970}" presName="sp" presStyleCnt="0"/>
      <dgm:spPr/>
    </dgm:pt>
    <dgm:pt modelId="{F7DFA28E-6E51-4FB9-8FCE-A89E7F8D4BD5}" type="pres">
      <dgm:prSet presAssocID="{87AC9ADE-B278-4BDE-BA00-A2E09348DF2F}" presName="arrowAndChildren" presStyleCnt="0"/>
      <dgm:spPr/>
    </dgm:pt>
    <dgm:pt modelId="{A74F8DEF-078F-44A8-B476-7976D060A5E6}" type="pres">
      <dgm:prSet presAssocID="{87AC9ADE-B278-4BDE-BA00-A2E09348DF2F}" presName="parentTextArrow" presStyleLbl="node1" presStyleIdx="3" presStyleCnt="8" custLinFactNeighborX="3575" custLinFactNeighborY="1104"/>
      <dgm:spPr/>
    </dgm:pt>
    <dgm:pt modelId="{157C68E6-C5B9-4245-8383-37046E76A2D5}" type="pres">
      <dgm:prSet presAssocID="{BB0E72FD-14D5-477C-A6DA-16FC6C0C714E}" presName="sp" presStyleCnt="0"/>
      <dgm:spPr/>
    </dgm:pt>
    <dgm:pt modelId="{F9C62299-FFA1-4CAF-9A7C-227B0FDA3D06}" type="pres">
      <dgm:prSet presAssocID="{E81CCE0A-32DE-431A-A2A3-CBBCBEBE3855}" presName="arrowAndChildren" presStyleCnt="0"/>
      <dgm:spPr/>
    </dgm:pt>
    <dgm:pt modelId="{489BBBF4-54B8-4FA8-87C1-3BB289225CB7}" type="pres">
      <dgm:prSet presAssocID="{E81CCE0A-32DE-431A-A2A3-CBBCBEBE3855}" presName="parentTextArrow" presStyleLbl="node1" presStyleIdx="4" presStyleCnt="8" custLinFactNeighborY="-1104"/>
      <dgm:spPr/>
    </dgm:pt>
    <dgm:pt modelId="{425F259D-8DBD-42CA-A6F7-B7B1C2D622DA}" type="pres">
      <dgm:prSet presAssocID="{A17021BD-5F66-4B3C-8AE6-103A358346C2}" presName="sp" presStyleCnt="0"/>
      <dgm:spPr/>
    </dgm:pt>
    <dgm:pt modelId="{90747C87-007F-4747-81D6-08871133A482}" type="pres">
      <dgm:prSet presAssocID="{A34CBA30-1426-4A09-A345-1E58A779290E}" presName="arrowAndChildren" presStyleCnt="0"/>
      <dgm:spPr/>
    </dgm:pt>
    <dgm:pt modelId="{3EA5A3F0-1958-4DBD-8D82-7B05A3AF7438}" type="pres">
      <dgm:prSet presAssocID="{A34CBA30-1426-4A09-A345-1E58A779290E}" presName="parentTextArrow" presStyleLbl="node1" presStyleIdx="5" presStyleCnt="8" custScaleY="108989" custLinFactNeighborY="1284"/>
      <dgm:spPr/>
    </dgm:pt>
    <dgm:pt modelId="{EF2AF16A-5955-4850-A0F2-3FE8FC608CB5}" type="pres">
      <dgm:prSet presAssocID="{437AD333-1148-492A-9069-9D2AB0D40FCA}" presName="sp" presStyleCnt="0"/>
      <dgm:spPr/>
    </dgm:pt>
    <dgm:pt modelId="{51394F7C-515E-4637-A97C-DA3EFBA5F4F5}" type="pres">
      <dgm:prSet presAssocID="{F4AF424C-B3D9-4F45-A753-1A45ADC69D65}" presName="arrowAndChildren" presStyleCnt="0"/>
      <dgm:spPr/>
    </dgm:pt>
    <dgm:pt modelId="{F4C19217-D866-4898-A795-605AD18322B6}" type="pres">
      <dgm:prSet presAssocID="{F4AF424C-B3D9-4F45-A753-1A45ADC69D65}" presName="parentTextArrow" presStyleLbl="node1" presStyleIdx="6" presStyleCnt="8" custLinFactNeighborX="183" custLinFactNeighborY="-3951"/>
      <dgm:spPr/>
    </dgm:pt>
    <dgm:pt modelId="{B5AB9208-AF4F-41A2-B143-BC0864FD438A}" type="pres">
      <dgm:prSet presAssocID="{C2A11196-84EC-44E0-87DD-8A6040FC5D80}" presName="sp" presStyleCnt="0"/>
      <dgm:spPr/>
    </dgm:pt>
    <dgm:pt modelId="{90EEF0D8-0B9E-4B7A-88E9-21A52D4E1EAE}" type="pres">
      <dgm:prSet presAssocID="{CB6146E5-F724-43AC-9EA2-3693FF004782}" presName="arrowAndChildren" presStyleCnt="0"/>
      <dgm:spPr/>
    </dgm:pt>
    <dgm:pt modelId="{82665BDC-4F94-4C92-B7D5-3C9A391749A2}" type="pres">
      <dgm:prSet presAssocID="{CB6146E5-F724-43AC-9EA2-3693FF004782}" presName="parentTextArrow" presStyleLbl="node1" presStyleIdx="7" presStyleCnt="8" custLinFactNeighborX="357" custLinFactNeighborY="1084"/>
      <dgm:spPr/>
    </dgm:pt>
  </dgm:ptLst>
  <dgm:cxnLst>
    <dgm:cxn modelId="{38A23F0D-89EF-4E10-AADB-097F96EB5A4A}" type="presOf" srcId="{F4AF424C-B3D9-4F45-A753-1A45ADC69D65}" destId="{F4C19217-D866-4898-A795-605AD18322B6}" srcOrd="0" destOrd="0" presId="urn:microsoft.com/office/officeart/2005/8/layout/process4"/>
    <dgm:cxn modelId="{22BB0310-234E-4C78-BE68-0718EAC45AAD}" srcId="{DB5CB043-DFEE-4FF3-91C7-D781D686DA22}" destId="{F4AF424C-B3D9-4F45-A753-1A45ADC69D65}" srcOrd="1" destOrd="0" parTransId="{E5764650-E28E-41E6-80EB-8941A20A5124}" sibTransId="{437AD333-1148-492A-9069-9D2AB0D40FCA}"/>
    <dgm:cxn modelId="{F157871C-760B-45AD-840B-7D8DF060DA07}" srcId="{DB5CB043-DFEE-4FF3-91C7-D781D686DA22}" destId="{87AC9ADE-B278-4BDE-BA00-A2E09348DF2F}" srcOrd="4" destOrd="0" parTransId="{8FC83F10-C176-43D5-BB6F-104023487EF1}" sibTransId="{552CBEA2-EDE1-4C1C-8163-85C7F6BF1970}"/>
    <dgm:cxn modelId="{3DE6351F-E891-4ACD-8A4C-B6F9E0E8032F}" srcId="{DB5CB043-DFEE-4FF3-91C7-D781D686DA22}" destId="{CB6146E5-F724-43AC-9EA2-3693FF004782}" srcOrd="0" destOrd="0" parTransId="{32E30AAE-408E-4477-A07A-B606CB57ACA2}" sibTransId="{C2A11196-84EC-44E0-87DD-8A6040FC5D80}"/>
    <dgm:cxn modelId="{FFF18626-3EC3-4974-A589-151096AEACFB}" type="presOf" srcId="{A34CBA30-1426-4A09-A345-1E58A779290E}" destId="{3EA5A3F0-1958-4DBD-8D82-7B05A3AF7438}" srcOrd="0" destOrd="0" presId="urn:microsoft.com/office/officeart/2005/8/layout/process4"/>
    <dgm:cxn modelId="{81C3A527-FF08-44BB-B620-18D534545E37}" type="presOf" srcId="{DB5CB043-DFEE-4FF3-91C7-D781D686DA22}" destId="{2FC916CF-60A4-4DBC-B92A-5851627F6291}" srcOrd="0" destOrd="0" presId="urn:microsoft.com/office/officeart/2005/8/layout/process4"/>
    <dgm:cxn modelId="{B548B930-6531-4A43-B1CA-834496ADEFC2}" type="presOf" srcId="{9ECCDFBC-F6B0-40A9-B444-A48E697A596D}" destId="{5EC4C002-9F4D-4774-BC0F-743CAEF74883}" srcOrd="0" destOrd="0" presId="urn:microsoft.com/office/officeart/2005/8/layout/process4"/>
    <dgm:cxn modelId="{2C3F0D3C-544E-40CF-9A34-7CACFEE70D71}" type="presOf" srcId="{CB6146E5-F724-43AC-9EA2-3693FF004782}" destId="{82665BDC-4F94-4C92-B7D5-3C9A391749A2}" srcOrd="0" destOrd="0" presId="urn:microsoft.com/office/officeart/2005/8/layout/process4"/>
    <dgm:cxn modelId="{1818D63E-F972-4732-9E99-0678C2CECE4D}" srcId="{DB5CB043-DFEE-4FF3-91C7-D781D686DA22}" destId="{F2DF79E6-427B-40C7-9298-97AD6E519A86}" srcOrd="7" destOrd="0" parTransId="{37B93EF7-CA51-4A1B-8387-B63F152832EC}" sibTransId="{56FA7956-40CF-4BA2-B9F5-9B11A80CE31D}"/>
    <dgm:cxn modelId="{2BBD4F40-4306-4F7B-A2F2-230C4BBECF41}" srcId="{DB5CB043-DFEE-4FF3-91C7-D781D686DA22}" destId="{BF1E1B35-A006-49B2-90E2-39E4A1A224B2}" srcOrd="5" destOrd="0" parTransId="{0571C2DE-1BB7-4174-864F-EF81883146CC}" sibTransId="{B0F5E78F-2176-48C7-955B-0A97822CA909}"/>
    <dgm:cxn modelId="{1D72A36A-F74E-4424-8266-67AD8FDB31FB}" srcId="{DB5CB043-DFEE-4FF3-91C7-D781D686DA22}" destId="{9ECCDFBC-F6B0-40A9-B444-A48E697A596D}" srcOrd="6" destOrd="0" parTransId="{29803C61-DA25-44FC-B0E1-3C21DC205111}" sibTransId="{4CAF3743-8669-435C-96DB-BF84AB3BC447}"/>
    <dgm:cxn modelId="{5FE7804D-2603-4FA4-8E63-00E82085362E}" type="presOf" srcId="{F2DF79E6-427B-40C7-9298-97AD6E519A86}" destId="{B83B95D5-DE66-4341-9ADA-8C9DA2D7D4D6}" srcOrd="0" destOrd="0" presId="urn:microsoft.com/office/officeart/2005/8/layout/process4"/>
    <dgm:cxn modelId="{36D8224E-8F5D-4F33-B32D-1B0AC7F7A443}" type="presOf" srcId="{87AC9ADE-B278-4BDE-BA00-A2E09348DF2F}" destId="{A74F8DEF-078F-44A8-B476-7976D060A5E6}" srcOrd="0" destOrd="0" presId="urn:microsoft.com/office/officeart/2005/8/layout/process4"/>
    <dgm:cxn modelId="{923CC558-95B1-41EB-A728-34FEFBC84D11}" srcId="{DB5CB043-DFEE-4FF3-91C7-D781D686DA22}" destId="{E81CCE0A-32DE-431A-A2A3-CBBCBEBE3855}" srcOrd="3" destOrd="0" parTransId="{B974D380-906E-4E2D-9BFC-0AA2419A603D}" sibTransId="{BB0E72FD-14D5-477C-A6DA-16FC6C0C714E}"/>
    <dgm:cxn modelId="{67321686-9F65-4C4E-A88A-9C20EEC6C2FB}" srcId="{DB5CB043-DFEE-4FF3-91C7-D781D686DA22}" destId="{A34CBA30-1426-4A09-A345-1E58A779290E}" srcOrd="2" destOrd="0" parTransId="{256DEBD0-FADD-4363-AB90-2A0CE89C6924}" sibTransId="{A17021BD-5F66-4B3C-8AE6-103A358346C2}"/>
    <dgm:cxn modelId="{4DEF38E6-973D-4676-9C41-987E1D963B6C}" type="presOf" srcId="{BF1E1B35-A006-49B2-90E2-39E4A1A224B2}" destId="{57449F31-C202-405D-8049-8E15D9D7782C}" srcOrd="0" destOrd="0" presId="urn:microsoft.com/office/officeart/2005/8/layout/process4"/>
    <dgm:cxn modelId="{26F0C1EB-5C2A-4942-829B-8D2F51535512}" type="presOf" srcId="{E81CCE0A-32DE-431A-A2A3-CBBCBEBE3855}" destId="{489BBBF4-54B8-4FA8-87C1-3BB289225CB7}" srcOrd="0" destOrd="0" presId="urn:microsoft.com/office/officeart/2005/8/layout/process4"/>
    <dgm:cxn modelId="{9A9BE8E2-FF24-4E88-9B89-D2E693D2158F}" type="presParOf" srcId="{2FC916CF-60A4-4DBC-B92A-5851627F6291}" destId="{31561834-9516-4505-8311-B381D99C0C80}" srcOrd="0" destOrd="0" presId="urn:microsoft.com/office/officeart/2005/8/layout/process4"/>
    <dgm:cxn modelId="{ED84EF2F-B68C-45E1-AA73-0BF4E14C2124}" type="presParOf" srcId="{31561834-9516-4505-8311-B381D99C0C80}" destId="{B83B95D5-DE66-4341-9ADA-8C9DA2D7D4D6}" srcOrd="0" destOrd="0" presId="urn:microsoft.com/office/officeart/2005/8/layout/process4"/>
    <dgm:cxn modelId="{90759FEF-57FA-4074-BDEF-7676B17F6178}" type="presParOf" srcId="{2FC916CF-60A4-4DBC-B92A-5851627F6291}" destId="{9FB457C4-2783-4983-BE5C-F9CD86028B80}" srcOrd="1" destOrd="0" presId="urn:microsoft.com/office/officeart/2005/8/layout/process4"/>
    <dgm:cxn modelId="{0E63F54C-C16F-478C-922F-02A063E9C8DE}" type="presParOf" srcId="{2FC916CF-60A4-4DBC-B92A-5851627F6291}" destId="{BFF13B44-B078-48BC-8424-4F4C68543F61}" srcOrd="2" destOrd="0" presId="urn:microsoft.com/office/officeart/2005/8/layout/process4"/>
    <dgm:cxn modelId="{EA24C1B3-EE0D-4014-BE74-B54460E60BCD}" type="presParOf" srcId="{BFF13B44-B078-48BC-8424-4F4C68543F61}" destId="{5EC4C002-9F4D-4774-BC0F-743CAEF74883}" srcOrd="0" destOrd="0" presId="urn:microsoft.com/office/officeart/2005/8/layout/process4"/>
    <dgm:cxn modelId="{479D5423-46C0-4EB0-83CD-DE72E15E4272}" type="presParOf" srcId="{2FC916CF-60A4-4DBC-B92A-5851627F6291}" destId="{62B089BC-48D5-436E-B5E6-F786E8FC42E8}" srcOrd="3" destOrd="0" presId="urn:microsoft.com/office/officeart/2005/8/layout/process4"/>
    <dgm:cxn modelId="{ABB3FE87-6814-4695-9D48-E498EEDCC469}" type="presParOf" srcId="{2FC916CF-60A4-4DBC-B92A-5851627F6291}" destId="{F5C04D69-03B2-4852-8C8A-5437329FF81C}" srcOrd="4" destOrd="0" presId="urn:microsoft.com/office/officeart/2005/8/layout/process4"/>
    <dgm:cxn modelId="{5A3042C6-05B2-4A09-A86E-E85BE25C4BF9}" type="presParOf" srcId="{F5C04D69-03B2-4852-8C8A-5437329FF81C}" destId="{57449F31-C202-405D-8049-8E15D9D7782C}" srcOrd="0" destOrd="0" presId="urn:microsoft.com/office/officeart/2005/8/layout/process4"/>
    <dgm:cxn modelId="{A2FA5A58-0A38-48C2-BD39-9B95DAB17DC5}" type="presParOf" srcId="{2FC916CF-60A4-4DBC-B92A-5851627F6291}" destId="{4DC03E83-8B20-41C8-9776-525A5140B99A}" srcOrd="5" destOrd="0" presId="urn:microsoft.com/office/officeart/2005/8/layout/process4"/>
    <dgm:cxn modelId="{39D051FC-2D9E-405B-9BC3-E8D5A2705BEC}" type="presParOf" srcId="{2FC916CF-60A4-4DBC-B92A-5851627F6291}" destId="{F7DFA28E-6E51-4FB9-8FCE-A89E7F8D4BD5}" srcOrd="6" destOrd="0" presId="urn:microsoft.com/office/officeart/2005/8/layout/process4"/>
    <dgm:cxn modelId="{630F7D74-28C6-4559-920E-BEFC365864B7}" type="presParOf" srcId="{F7DFA28E-6E51-4FB9-8FCE-A89E7F8D4BD5}" destId="{A74F8DEF-078F-44A8-B476-7976D060A5E6}" srcOrd="0" destOrd="0" presId="urn:microsoft.com/office/officeart/2005/8/layout/process4"/>
    <dgm:cxn modelId="{98427902-D741-4473-AF8A-DD2280EBA055}" type="presParOf" srcId="{2FC916CF-60A4-4DBC-B92A-5851627F6291}" destId="{157C68E6-C5B9-4245-8383-37046E76A2D5}" srcOrd="7" destOrd="0" presId="urn:microsoft.com/office/officeart/2005/8/layout/process4"/>
    <dgm:cxn modelId="{5A099F68-B6C5-4AF1-BC43-87B13E59D9B5}" type="presParOf" srcId="{2FC916CF-60A4-4DBC-B92A-5851627F6291}" destId="{F9C62299-FFA1-4CAF-9A7C-227B0FDA3D06}" srcOrd="8" destOrd="0" presId="urn:microsoft.com/office/officeart/2005/8/layout/process4"/>
    <dgm:cxn modelId="{149AB901-661B-4617-B6A4-9CDECEE65D97}" type="presParOf" srcId="{F9C62299-FFA1-4CAF-9A7C-227B0FDA3D06}" destId="{489BBBF4-54B8-4FA8-87C1-3BB289225CB7}" srcOrd="0" destOrd="0" presId="urn:microsoft.com/office/officeart/2005/8/layout/process4"/>
    <dgm:cxn modelId="{C15CCD9B-EA1B-4003-81D0-2BECD5FB138D}" type="presParOf" srcId="{2FC916CF-60A4-4DBC-B92A-5851627F6291}" destId="{425F259D-8DBD-42CA-A6F7-B7B1C2D622DA}" srcOrd="9" destOrd="0" presId="urn:microsoft.com/office/officeart/2005/8/layout/process4"/>
    <dgm:cxn modelId="{FD230CB9-B5EA-4E88-B3ED-4C9B850BB790}" type="presParOf" srcId="{2FC916CF-60A4-4DBC-B92A-5851627F6291}" destId="{90747C87-007F-4747-81D6-08871133A482}" srcOrd="10" destOrd="0" presId="urn:microsoft.com/office/officeart/2005/8/layout/process4"/>
    <dgm:cxn modelId="{A41701B2-D314-408F-A207-7F7080147007}" type="presParOf" srcId="{90747C87-007F-4747-81D6-08871133A482}" destId="{3EA5A3F0-1958-4DBD-8D82-7B05A3AF7438}" srcOrd="0" destOrd="0" presId="urn:microsoft.com/office/officeart/2005/8/layout/process4"/>
    <dgm:cxn modelId="{6BF09FEE-E11C-47A5-9610-6E59E8700663}" type="presParOf" srcId="{2FC916CF-60A4-4DBC-B92A-5851627F6291}" destId="{EF2AF16A-5955-4850-A0F2-3FE8FC608CB5}" srcOrd="11" destOrd="0" presId="urn:microsoft.com/office/officeart/2005/8/layout/process4"/>
    <dgm:cxn modelId="{4BDBB043-5622-40A1-BD21-180AFD2F0D43}" type="presParOf" srcId="{2FC916CF-60A4-4DBC-B92A-5851627F6291}" destId="{51394F7C-515E-4637-A97C-DA3EFBA5F4F5}" srcOrd="12" destOrd="0" presId="urn:microsoft.com/office/officeart/2005/8/layout/process4"/>
    <dgm:cxn modelId="{CB4C3193-9B2B-460A-AF6B-66A7B0C3310C}" type="presParOf" srcId="{51394F7C-515E-4637-A97C-DA3EFBA5F4F5}" destId="{F4C19217-D866-4898-A795-605AD18322B6}" srcOrd="0" destOrd="0" presId="urn:microsoft.com/office/officeart/2005/8/layout/process4"/>
    <dgm:cxn modelId="{209AA0D3-689E-4941-9442-CBD9B92D7602}" type="presParOf" srcId="{2FC916CF-60A4-4DBC-B92A-5851627F6291}" destId="{B5AB9208-AF4F-41A2-B143-BC0864FD438A}" srcOrd="13" destOrd="0" presId="urn:microsoft.com/office/officeart/2005/8/layout/process4"/>
    <dgm:cxn modelId="{810C41F0-12B6-460E-A8B2-AFBEB36B7EC8}" type="presParOf" srcId="{2FC916CF-60A4-4DBC-B92A-5851627F6291}" destId="{90EEF0D8-0B9E-4B7A-88E9-21A52D4E1EAE}" srcOrd="14" destOrd="0" presId="urn:microsoft.com/office/officeart/2005/8/layout/process4"/>
    <dgm:cxn modelId="{89C2FA77-C215-479C-A48A-C6C49B1AF067}" type="presParOf" srcId="{90EEF0D8-0B9E-4B7A-88E9-21A52D4E1EAE}" destId="{82665BDC-4F94-4C92-B7D5-3C9A391749A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B95D5-DE66-4341-9ADA-8C9DA2D7D4D6}">
      <dsp:nvSpPr>
        <dsp:cNvPr id="0" name=""/>
        <dsp:cNvSpPr/>
      </dsp:nvSpPr>
      <dsp:spPr>
        <a:xfrm>
          <a:off x="0" y="3646324"/>
          <a:ext cx="5129561" cy="33757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Bell MT" panose="02020503060305020303" pitchFamily="18" charset="0"/>
            </a:rPr>
            <a:t>DEPLOYMENT</a:t>
          </a:r>
        </a:p>
      </dsp:txBody>
      <dsp:txXfrm>
        <a:off x="0" y="3646324"/>
        <a:ext cx="5129561" cy="337571"/>
      </dsp:txXfrm>
    </dsp:sp>
    <dsp:sp modelId="{5EC4C002-9F4D-4774-BC0F-743CAEF74883}">
      <dsp:nvSpPr>
        <dsp:cNvPr id="0" name=""/>
        <dsp:cNvSpPr/>
      </dsp:nvSpPr>
      <dsp:spPr>
        <a:xfrm rot="10800000">
          <a:off x="0" y="3138802"/>
          <a:ext cx="5129561" cy="51918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Bell MT" panose="02020503060305020303" pitchFamily="18" charset="0"/>
            </a:rPr>
            <a:t>APP DEVELOPMENT</a:t>
          </a:r>
        </a:p>
      </dsp:txBody>
      <dsp:txXfrm rot="10800000">
        <a:off x="0" y="3138802"/>
        <a:ext cx="5129561" cy="337350"/>
      </dsp:txXfrm>
    </dsp:sp>
    <dsp:sp modelId="{57449F31-C202-405D-8049-8E15D9D7782C}">
      <dsp:nvSpPr>
        <dsp:cNvPr id="0" name=""/>
        <dsp:cNvSpPr/>
      </dsp:nvSpPr>
      <dsp:spPr>
        <a:xfrm rot="10800000">
          <a:off x="0" y="2618082"/>
          <a:ext cx="5129561" cy="51918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Bell MT" panose="02020503060305020303" pitchFamily="18" charset="0"/>
            </a:rPr>
            <a:t>NOTIFICATION SYSTEM</a:t>
          </a:r>
        </a:p>
      </dsp:txBody>
      <dsp:txXfrm rot="10800000">
        <a:off x="0" y="2618082"/>
        <a:ext cx="5129561" cy="337350"/>
      </dsp:txXfrm>
    </dsp:sp>
    <dsp:sp modelId="{A74F8DEF-078F-44A8-B476-7976D060A5E6}">
      <dsp:nvSpPr>
        <dsp:cNvPr id="0" name=""/>
        <dsp:cNvSpPr/>
      </dsp:nvSpPr>
      <dsp:spPr>
        <a:xfrm rot="10800000">
          <a:off x="0" y="2109692"/>
          <a:ext cx="5129561" cy="51918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Bell MT" panose="02020503060305020303" pitchFamily="18" charset="0"/>
            </a:rPr>
            <a:t>BACKEND DEVELOPMENT</a:t>
          </a:r>
        </a:p>
      </dsp:txBody>
      <dsp:txXfrm rot="10800000">
        <a:off x="0" y="2109692"/>
        <a:ext cx="5129561" cy="337350"/>
      </dsp:txXfrm>
    </dsp:sp>
    <dsp:sp modelId="{489BBBF4-54B8-4FA8-87C1-3BB289225CB7}">
      <dsp:nvSpPr>
        <dsp:cNvPr id="0" name=""/>
        <dsp:cNvSpPr/>
      </dsp:nvSpPr>
      <dsp:spPr>
        <a:xfrm rot="10800000">
          <a:off x="0" y="1584108"/>
          <a:ext cx="5129561" cy="51918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Bell MT" panose="02020503060305020303" pitchFamily="18" charset="0"/>
            </a:rPr>
            <a:t>GRAP INTEGRATION</a:t>
          </a:r>
        </a:p>
      </dsp:txBody>
      <dsp:txXfrm rot="10800000">
        <a:off x="0" y="1584108"/>
        <a:ext cx="5129561" cy="337350"/>
      </dsp:txXfrm>
    </dsp:sp>
    <dsp:sp modelId="{3EA5A3F0-1958-4DBD-8D82-7B05A3AF7438}">
      <dsp:nvSpPr>
        <dsp:cNvPr id="0" name=""/>
        <dsp:cNvSpPr/>
      </dsp:nvSpPr>
      <dsp:spPr>
        <a:xfrm rot="10800000">
          <a:off x="0" y="1035715"/>
          <a:ext cx="5129561" cy="56585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Bell MT" panose="02020503060305020303" pitchFamily="18" charset="0"/>
            </a:rPr>
            <a:t>MODEL DEVELOPMENT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N" sz="900" kern="1200" dirty="0"/>
        </a:p>
      </dsp:txBody>
      <dsp:txXfrm rot="10800000">
        <a:off x="0" y="1035715"/>
        <a:ext cx="5129561" cy="367675"/>
      </dsp:txXfrm>
    </dsp:sp>
    <dsp:sp modelId="{F4C19217-D866-4898-A795-605AD18322B6}">
      <dsp:nvSpPr>
        <dsp:cNvPr id="0" name=""/>
        <dsp:cNvSpPr/>
      </dsp:nvSpPr>
      <dsp:spPr>
        <a:xfrm rot="10800000">
          <a:off x="0" y="494415"/>
          <a:ext cx="5129561" cy="51918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latin typeface="Bell MT" panose="02020503060305020303" pitchFamily="18" charset="0"/>
            </a:rPr>
            <a:t>DATA PREPROCESSING</a:t>
          </a:r>
        </a:p>
      </dsp:txBody>
      <dsp:txXfrm rot="10800000">
        <a:off x="0" y="494415"/>
        <a:ext cx="5129561" cy="337350"/>
      </dsp:txXfrm>
    </dsp:sp>
    <dsp:sp modelId="{82665BDC-4F94-4C92-B7D5-3C9A391749A2}">
      <dsp:nvSpPr>
        <dsp:cNvPr id="0" name=""/>
        <dsp:cNvSpPr/>
      </dsp:nvSpPr>
      <dsp:spPr>
        <a:xfrm rot="10800000">
          <a:off x="0" y="6435"/>
          <a:ext cx="5129561" cy="519184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>
              <a:solidFill>
                <a:schemeClr val="bg1"/>
              </a:solidFill>
              <a:latin typeface="Bell MT" panose="02020503060305020303" pitchFamily="18" charset="0"/>
            </a:rPr>
            <a:t>DATA COLLECTION</a:t>
          </a:r>
        </a:p>
      </dsp:txBody>
      <dsp:txXfrm rot="10800000">
        <a:off x="0" y="6435"/>
        <a:ext cx="5129561" cy="337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54dda1946d_6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54dda1946d_6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54dda1946d_6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4" name="Google Shape;574;g54dda1946d_6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225" y="914600"/>
            <a:ext cx="4528800" cy="279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225" y="3753000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>
            <a:spLocks noGrp="1"/>
          </p:cNvSpPr>
          <p:nvPr>
            <p:ph type="pic" idx="2"/>
          </p:nvPr>
        </p:nvSpPr>
        <p:spPr>
          <a:xfrm>
            <a:off x="5223475" y="641550"/>
            <a:ext cx="3207300" cy="3860400"/>
          </a:xfrm>
          <a:prstGeom prst="round2DiagRect">
            <a:avLst>
              <a:gd name="adj1" fmla="val 16667"/>
              <a:gd name="adj2" fmla="val 0"/>
            </a:avLst>
          </a:prstGeom>
          <a:noFill/>
          <a:ln>
            <a:noFill/>
          </a:ln>
        </p:spPr>
      </p:sp>
      <p:grpSp>
        <p:nvGrpSpPr>
          <p:cNvPr id="12" name="Google Shape;12;p2"/>
          <p:cNvGrpSpPr/>
          <p:nvPr/>
        </p:nvGrpSpPr>
        <p:grpSpPr>
          <a:xfrm>
            <a:off x="0" y="0"/>
            <a:ext cx="9144002" cy="539500"/>
            <a:chOff x="0" y="0"/>
            <a:chExt cx="9144002" cy="539500"/>
          </a:xfrm>
        </p:grpSpPr>
        <p:sp>
          <p:nvSpPr>
            <p:cNvPr id="13" name="Google Shape;13;p2"/>
            <p:cNvSpPr/>
            <p:nvPr/>
          </p:nvSpPr>
          <p:spPr>
            <a:xfrm>
              <a:off x="0" y="0"/>
              <a:ext cx="9144002" cy="533016"/>
            </a:xfrm>
            <a:custGeom>
              <a:avLst/>
              <a:gdLst/>
              <a:ahLst/>
              <a:cxnLst/>
              <a:rect l="l" t="t" r="r" b="b"/>
              <a:pathLst>
                <a:path w="2024" h="361" extrusionOk="0">
                  <a:moveTo>
                    <a:pt x="0" y="0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6" y="347"/>
                    <a:pt x="13" y="347"/>
                    <a:pt x="20" y="348"/>
                  </a:cubicBezTo>
                  <a:cubicBezTo>
                    <a:pt x="100" y="357"/>
                    <a:pt x="184" y="357"/>
                    <a:pt x="265" y="352"/>
                  </a:cubicBezTo>
                  <a:cubicBezTo>
                    <a:pt x="450" y="341"/>
                    <a:pt x="623" y="310"/>
                    <a:pt x="798" y="284"/>
                  </a:cubicBezTo>
                  <a:cubicBezTo>
                    <a:pt x="882" y="272"/>
                    <a:pt x="967" y="260"/>
                    <a:pt x="1054" y="253"/>
                  </a:cubicBezTo>
                  <a:cubicBezTo>
                    <a:pt x="1154" y="245"/>
                    <a:pt x="1250" y="248"/>
                    <a:pt x="1346" y="260"/>
                  </a:cubicBezTo>
                  <a:cubicBezTo>
                    <a:pt x="1462" y="276"/>
                    <a:pt x="1567" y="301"/>
                    <a:pt x="1678" y="321"/>
                  </a:cubicBezTo>
                  <a:cubicBezTo>
                    <a:pt x="1788" y="340"/>
                    <a:pt x="1904" y="355"/>
                    <a:pt x="2024" y="361"/>
                  </a:cubicBezTo>
                  <a:cubicBezTo>
                    <a:pt x="2024" y="0"/>
                    <a:pt x="2024" y="0"/>
                    <a:pt x="20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0" y="226852"/>
              <a:ext cx="9144002" cy="312648"/>
            </a:xfrm>
            <a:custGeom>
              <a:avLst/>
              <a:gdLst/>
              <a:ahLst/>
              <a:cxnLst/>
              <a:rect l="l" t="t" r="r" b="b"/>
              <a:pathLst>
                <a:path w="2024" h="212" extrusionOk="0">
                  <a:moveTo>
                    <a:pt x="2003" y="110"/>
                  </a:moveTo>
                  <a:cubicBezTo>
                    <a:pt x="1924" y="119"/>
                    <a:pt x="1839" y="119"/>
                    <a:pt x="1758" y="114"/>
                  </a:cubicBezTo>
                  <a:cubicBezTo>
                    <a:pt x="1574" y="102"/>
                    <a:pt x="1400" y="68"/>
                    <a:pt x="1226" y="41"/>
                  </a:cubicBezTo>
                  <a:cubicBezTo>
                    <a:pt x="1142" y="28"/>
                    <a:pt x="1057" y="16"/>
                    <a:pt x="969" y="9"/>
                  </a:cubicBezTo>
                  <a:cubicBezTo>
                    <a:pt x="870" y="0"/>
                    <a:pt x="774" y="3"/>
                    <a:pt x="677" y="16"/>
                  </a:cubicBezTo>
                  <a:cubicBezTo>
                    <a:pt x="562" y="32"/>
                    <a:pt x="457" y="59"/>
                    <a:pt x="346" y="80"/>
                  </a:cubicBezTo>
                  <a:cubicBezTo>
                    <a:pt x="235" y="101"/>
                    <a:pt x="120" y="117"/>
                    <a:pt x="0" y="12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6" y="198"/>
                    <a:pt x="13" y="198"/>
                    <a:pt x="20" y="199"/>
                  </a:cubicBezTo>
                  <a:cubicBezTo>
                    <a:pt x="100" y="208"/>
                    <a:pt x="184" y="208"/>
                    <a:pt x="265" y="203"/>
                  </a:cubicBezTo>
                  <a:cubicBezTo>
                    <a:pt x="450" y="192"/>
                    <a:pt x="623" y="161"/>
                    <a:pt x="798" y="135"/>
                  </a:cubicBezTo>
                  <a:cubicBezTo>
                    <a:pt x="882" y="123"/>
                    <a:pt x="967" y="111"/>
                    <a:pt x="1054" y="104"/>
                  </a:cubicBezTo>
                  <a:cubicBezTo>
                    <a:pt x="1154" y="96"/>
                    <a:pt x="1250" y="99"/>
                    <a:pt x="1346" y="111"/>
                  </a:cubicBezTo>
                  <a:cubicBezTo>
                    <a:pt x="1462" y="127"/>
                    <a:pt x="1567" y="152"/>
                    <a:pt x="1678" y="172"/>
                  </a:cubicBezTo>
                  <a:cubicBezTo>
                    <a:pt x="1788" y="191"/>
                    <a:pt x="1904" y="206"/>
                    <a:pt x="2024" y="212"/>
                  </a:cubicBezTo>
                  <a:cubicBezTo>
                    <a:pt x="2024" y="107"/>
                    <a:pt x="2024" y="107"/>
                    <a:pt x="2024" y="107"/>
                  </a:cubicBezTo>
                  <a:cubicBezTo>
                    <a:pt x="2017" y="108"/>
                    <a:pt x="2010" y="109"/>
                    <a:pt x="2003" y="1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0" y="4417950"/>
            <a:ext cx="9144801" cy="725550"/>
            <a:chOff x="0" y="4417950"/>
            <a:chExt cx="9144801" cy="725550"/>
          </a:xfrm>
        </p:grpSpPr>
        <p:sp>
          <p:nvSpPr>
            <p:cNvPr id="16" name="Google Shape;16;p2"/>
            <p:cNvSpPr/>
            <p:nvPr/>
          </p:nvSpPr>
          <p:spPr>
            <a:xfrm rot="-5400000">
              <a:off x="4374851" y="373549"/>
              <a:ext cx="395100" cy="9144801"/>
            </a:xfrm>
            <a:custGeom>
              <a:avLst/>
              <a:gdLst/>
              <a:ahLst/>
              <a:cxnLst/>
              <a:rect l="l" t="t" r="r" b="b"/>
              <a:pathLst>
                <a:path w="169" h="2452" extrusionOk="0">
                  <a:moveTo>
                    <a:pt x="144" y="2452"/>
                  </a:moveTo>
                  <a:cubicBezTo>
                    <a:pt x="148" y="2412"/>
                    <a:pt x="150" y="2368"/>
                    <a:pt x="151" y="2323"/>
                  </a:cubicBezTo>
                  <a:cubicBezTo>
                    <a:pt x="154" y="2181"/>
                    <a:pt x="145" y="2057"/>
                    <a:pt x="132" y="1932"/>
                  </a:cubicBezTo>
                  <a:cubicBezTo>
                    <a:pt x="120" y="1814"/>
                    <a:pt x="104" y="1698"/>
                    <a:pt x="97" y="1570"/>
                  </a:cubicBezTo>
                  <a:cubicBezTo>
                    <a:pt x="90" y="1435"/>
                    <a:pt x="91" y="1291"/>
                    <a:pt x="98" y="1156"/>
                  </a:cubicBezTo>
                  <a:cubicBezTo>
                    <a:pt x="105" y="1017"/>
                    <a:pt x="118" y="886"/>
                    <a:pt x="132" y="760"/>
                  </a:cubicBezTo>
                  <a:cubicBezTo>
                    <a:pt x="146" y="630"/>
                    <a:pt x="162" y="497"/>
                    <a:pt x="166" y="348"/>
                  </a:cubicBezTo>
                  <a:cubicBezTo>
                    <a:pt x="169" y="225"/>
                    <a:pt x="162" y="112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52"/>
                    <a:pt x="0" y="2452"/>
                    <a:pt x="0" y="2452"/>
                  </a:cubicBezTo>
                  <a:lnTo>
                    <a:pt x="144" y="24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0" y="4610475"/>
              <a:ext cx="2794449" cy="533023"/>
            </a:xfrm>
            <a:custGeom>
              <a:avLst/>
              <a:gdLst/>
              <a:ahLst/>
              <a:cxnLst/>
              <a:rect l="l" t="t" r="r" b="b"/>
              <a:pathLst>
                <a:path w="1719" h="746" extrusionOk="0">
                  <a:moveTo>
                    <a:pt x="277" y="158"/>
                  </a:moveTo>
                  <a:cubicBezTo>
                    <a:pt x="348" y="214"/>
                    <a:pt x="421" y="275"/>
                    <a:pt x="500" y="291"/>
                  </a:cubicBezTo>
                  <a:cubicBezTo>
                    <a:pt x="611" y="312"/>
                    <a:pt x="719" y="260"/>
                    <a:pt x="824" y="204"/>
                  </a:cubicBezTo>
                  <a:cubicBezTo>
                    <a:pt x="930" y="147"/>
                    <a:pt x="1038" y="91"/>
                    <a:pt x="1151" y="98"/>
                  </a:cubicBezTo>
                  <a:cubicBezTo>
                    <a:pt x="1248" y="104"/>
                    <a:pt x="1340" y="156"/>
                    <a:pt x="1422" y="242"/>
                  </a:cubicBezTo>
                  <a:cubicBezTo>
                    <a:pt x="1543" y="370"/>
                    <a:pt x="1635" y="555"/>
                    <a:pt x="1719" y="746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3" y="10"/>
                    <a:pt x="194" y="94"/>
                    <a:pt x="277" y="15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452375" y="4417950"/>
              <a:ext cx="3691626" cy="725550"/>
            </a:xfrm>
            <a:custGeom>
              <a:avLst/>
              <a:gdLst/>
              <a:ahLst/>
              <a:cxnLst/>
              <a:rect l="l" t="t" r="r" b="b"/>
              <a:pathLst>
                <a:path w="1009" h="313" extrusionOk="0">
                  <a:moveTo>
                    <a:pt x="764" y="113"/>
                  </a:moveTo>
                  <a:cubicBezTo>
                    <a:pt x="710" y="139"/>
                    <a:pt x="652" y="160"/>
                    <a:pt x="590" y="167"/>
                  </a:cubicBezTo>
                  <a:cubicBezTo>
                    <a:pt x="513" y="177"/>
                    <a:pt x="437" y="165"/>
                    <a:pt x="360" y="160"/>
                  </a:cubicBezTo>
                  <a:cubicBezTo>
                    <a:pt x="282" y="154"/>
                    <a:pt x="202" y="157"/>
                    <a:pt x="133" y="192"/>
                  </a:cubicBezTo>
                  <a:cubicBezTo>
                    <a:pt x="79" y="219"/>
                    <a:pt x="39" y="261"/>
                    <a:pt x="5" y="307"/>
                  </a:cubicBezTo>
                  <a:cubicBezTo>
                    <a:pt x="3" y="309"/>
                    <a:pt x="2" y="311"/>
                    <a:pt x="0" y="313"/>
                  </a:cubicBezTo>
                  <a:cubicBezTo>
                    <a:pt x="1009" y="313"/>
                    <a:pt x="1009" y="313"/>
                    <a:pt x="1009" y="313"/>
                  </a:cubicBezTo>
                  <a:cubicBezTo>
                    <a:pt x="1009" y="0"/>
                    <a:pt x="1009" y="0"/>
                    <a:pt x="1009" y="0"/>
                  </a:cubicBezTo>
                  <a:cubicBezTo>
                    <a:pt x="923" y="26"/>
                    <a:pt x="845" y="74"/>
                    <a:pt x="764" y="11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4" name="Google Shape;274;p33"/>
          <p:cNvGrpSpPr/>
          <p:nvPr/>
        </p:nvGrpSpPr>
        <p:grpSpPr>
          <a:xfrm flipH="1">
            <a:off x="-181800" y="4747970"/>
            <a:ext cx="9325800" cy="395666"/>
            <a:chOff x="-181800" y="4540075"/>
            <a:chExt cx="9325800" cy="603425"/>
          </a:xfrm>
        </p:grpSpPr>
        <p:sp>
          <p:nvSpPr>
            <p:cNvPr id="275" name="Google Shape;275;p33"/>
            <p:cNvSpPr/>
            <p:nvPr/>
          </p:nvSpPr>
          <p:spPr>
            <a:xfrm flipH="1">
              <a:off x="-181800" y="4540075"/>
              <a:ext cx="6473318" cy="603408"/>
            </a:xfrm>
            <a:custGeom>
              <a:avLst/>
              <a:gdLst/>
              <a:ahLst/>
              <a:cxnLst/>
              <a:rect l="l" t="t" r="r" b="b"/>
              <a:pathLst>
                <a:path w="817" h="250" extrusionOk="0">
                  <a:moveTo>
                    <a:pt x="619" y="90"/>
                  </a:moveTo>
                  <a:cubicBezTo>
                    <a:pt x="575" y="110"/>
                    <a:pt x="528" y="127"/>
                    <a:pt x="478" y="133"/>
                  </a:cubicBezTo>
                  <a:cubicBezTo>
                    <a:pt x="416" y="141"/>
                    <a:pt x="354" y="132"/>
                    <a:pt x="291" y="127"/>
                  </a:cubicBezTo>
                  <a:cubicBezTo>
                    <a:pt x="228" y="123"/>
                    <a:pt x="164" y="125"/>
                    <a:pt x="107" y="153"/>
                  </a:cubicBezTo>
                  <a:cubicBezTo>
                    <a:pt x="64" y="175"/>
                    <a:pt x="31" y="209"/>
                    <a:pt x="4" y="245"/>
                  </a:cubicBezTo>
                  <a:cubicBezTo>
                    <a:pt x="2" y="247"/>
                    <a:pt x="1" y="248"/>
                    <a:pt x="0" y="250"/>
                  </a:cubicBezTo>
                  <a:cubicBezTo>
                    <a:pt x="817" y="250"/>
                    <a:pt x="817" y="250"/>
                    <a:pt x="817" y="25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747" y="20"/>
                    <a:pt x="684" y="59"/>
                    <a:pt x="619" y="9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33"/>
            <p:cNvSpPr/>
            <p:nvPr/>
          </p:nvSpPr>
          <p:spPr>
            <a:xfrm flipH="1">
              <a:off x="3204641" y="4692330"/>
              <a:ext cx="5939358" cy="451171"/>
            </a:xfrm>
            <a:custGeom>
              <a:avLst/>
              <a:gdLst/>
              <a:ahLst/>
              <a:cxnLst/>
              <a:rect l="l" t="t" r="r" b="b"/>
              <a:pathLst>
                <a:path w="1219" h="596" extrusionOk="0">
                  <a:moveTo>
                    <a:pt x="196" y="126"/>
                  </a:moveTo>
                  <a:cubicBezTo>
                    <a:pt x="247" y="170"/>
                    <a:pt x="299" y="219"/>
                    <a:pt x="355" y="231"/>
                  </a:cubicBezTo>
                  <a:cubicBezTo>
                    <a:pt x="434" y="249"/>
                    <a:pt x="510" y="207"/>
                    <a:pt x="584" y="162"/>
                  </a:cubicBezTo>
                  <a:cubicBezTo>
                    <a:pt x="660" y="116"/>
                    <a:pt x="736" y="72"/>
                    <a:pt x="817" y="78"/>
                  </a:cubicBezTo>
                  <a:cubicBezTo>
                    <a:pt x="885" y="82"/>
                    <a:pt x="951" y="124"/>
                    <a:pt x="1008" y="193"/>
                  </a:cubicBezTo>
                  <a:cubicBezTo>
                    <a:pt x="1094" y="295"/>
                    <a:pt x="1160" y="442"/>
                    <a:pt x="1219" y="596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7"/>
                    <a:pt x="138" y="74"/>
                    <a:pt x="196" y="12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7" name="Google Shape;277;p33"/>
          <p:cNvSpPr/>
          <p:nvPr/>
        </p:nvSpPr>
        <p:spPr>
          <a:xfrm rot="10800000">
            <a:off x="0" y="0"/>
            <a:ext cx="3799350" cy="553150"/>
          </a:xfrm>
          <a:custGeom>
            <a:avLst/>
            <a:gdLst/>
            <a:ahLst/>
            <a:cxnLst/>
            <a:rect l="l" t="t" r="r" b="b"/>
            <a:pathLst>
              <a:path w="817" h="250" extrusionOk="0">
                <a:moveTo>
                  <a:pt x="619" y="90"/>
                </a:moveTo>
                <a:cubicBezTo>
                  <a:pt x="575" y="110"/>
                  <a:pt x="528" y="127"/>
                  <a:pt x="478" y="133"/>
                </a:cubicBezTo>
                <a:cubicBezTo>
                  <a:pt x="416" y="141"/>
                  <a:pt x="354" y="132"/>
                  <a:pt x="291" y="127"/>
                </a:cubicBezTo>
                <a:cubicBezTo>
                  <a:pt x="228" y="123"/>
                  <a:pt x="164" y="125"/>
                  <a:pt x="107" y="153"/>
                </a:cubicBezTo>
                <a:cubicBezTo>
                  <a:pt x="64" y="175"/>
                  <a:pt x="31" y="209"/>
                  <a:pt x="4" y="245"/>
                </a:cubicBezTo>
                <a:cubicBezTo>
                  <a:pt x="2" y="247"/>
                  <a:pt x="1" y="248"/>
                  <a:pt x="0" y="250"/>
                </a:cubicBezTo>
                <a:cubicBezTo>
                  <a:pt x="817" y="250"/>
                  <a:pt x="817" y="250"/>
                  <a:pt x="817" y="250"/>
                </a:cubicBezTo>
                <a:cubicBezTo>
                  <a:pt x="817" y="0"/>
                  <a:pt x="817" y="0"/>
                  <a:pt x="817" y="0"/>
                </a:cubicBezTo>
                <a:cubicBezTo>
                  <a:pt x="747" y="20"/>
                  <a:pt x="684" y="59"/>
                  <a:pt x="619" y="9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4"/>
          <p:cNvSpPr/>
          <p:nvPr/>
        </p:nvSpPr>
        <p:spPr>
          <a:xfrm rot="5400000" flipH="1">
            <a:off x="-1612773" y="3042688"/>
            <a:ext cx="3713949" cy="502026"/>
          </a:xfrm>
          <a:custGeom>
            <a:avLst/>
            <a:gdLst/>
            <a:ahLst/>
            <a:cxnLst/>
            <a:rect l="l" t="t" r="r" b="b"/>
            <a:pathLst>
              <a:path w="1219" h="596" extrusionOk="0">
                <a:moveTo>
                  <a:pt x="196" y="126"/>
                </a:moveTo>
                <a:cubicBezTo>
                  <a:pt x="247" y="170"/>
                  <a:pt x="299" y="219"/>
                  <a:pt x="355" y="231"/>
                </a:cubicBezTo>
                <a:cubicBezTo>
                  <a:pt x="434" y="249"/>
                  <a:pt x="510" y="207"/>
                  <a:pt x="584" y="162"/>
                </a:cubicBezTo>
                <a:cubicBezTo>
                  <a:pt x="660" y="116"/>
                  <a:pt x="736" y="72"/>
                  <a:pt x="817" y="78"/>
                </a:cubicBezTo>
                <a:cubicBezTo>
                  <a:pt x="885" y="82"/>
                  <a:pt x="951" y="124"/>
                  <a:pt x="1008" y="193"/>
                </a:cubicBezTo>
                <a:cubicBezTo>
                  <a:pt x="1094" y="295"/>
                  <a:pt x="1160" y="442"/>
                  <a:pt x="1219" y="596"/>
                </a:cubicBezTo>
                <a:cubicBezTo>
                  <a:pt x="0" y="596"/>
                  <a:pt x="0" y="596"/>
                  <a:pt x="0" y="596"/>
                </a:cubicBezTo>
                <a:cubicBezTo>
                  <a:pt x="0" y="0"/>
                  <a:pt x="0" y="0"/>
                  <a:pt x="0" y="0"/>
                </a:cubicBezTo>
                <a:cubicBezTo>
                  <a:pt x="67" y="7"/>
                  <a:pt x="138" y="74"/>
                  <a:pt x="196" y="126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80" name="Google Shape;280;p34"/>
          <p:cNvGrpSpPr/>
          <p:nvPr/>
        </p:nvGrpSpPr>
        <p:grpSpPr>
          <a:xfrm rot="10800000" flipH="1">
            <a:off x="6322826" y="-34111"/>
            <a:ext cx="2821174" cy="2406525"/>
            <a:chOff x="6322826" y="2744150"/>
            <a:chExt cx="2821174" cy="2406525"/>
          </a:xfrm>
        </p:grpSpPr>
        <p:sp>
          <p:nvSpPr>
            <p:cNvPr id="281" name="Google Shape;281;p34"/>
            <p:cNvSpPr/>
            <p:nvPr/>
          </p:nvSpPr>
          <p:spPr>
            <a:xfrm rot="-5400000">
              <a:off x="7655781" y="3662456"/>
              <a:ext cx="2406525" cy="569912"/>
            </a:xfrm>
            <a:custGeom>
              <a:avLst/>
              <a:gdLst/>
              <a:ahLst/>
              <a:cxnLst/>
              <a:rect l="l" t="t" r="r" b="b"/>
              <a:pathLst>
                <a:path w="1219" h="596" extrusionOk="0">
                  <a:moveTo>
                    <a:pt x="196" y="126"/>
                  </a:moveTo>
                  <a:cubicBezTo>
                    <a:pt x="247" y="170"/>
                    <a:pt x="299" y="219"/>
                    <a:pt x="355" y="231"/>
                  </a:cubicBezTo>
                  <a:cubicBezTo>
                    <a:pt x="434" y="249"/>
                    <a:pt x="510" y="207"/>
                    <a:pt x="584" y="162"/>
                  </a:cubicBezTo>
                  <a:cubicBezTo>
                    <a:pt x="660" y="116"/>
                    <a:pt x="736" y="72"/>
                    <a:pt x="817" y="78"/>
                  </a:cubicBezTo>
                  <a:cubicBezTo>
                    <a:pt x="885" y="82"/>
                    <a:pt x="951" y="124"/>
                    <a:pt x="1008" y="193"/>
                  </a:cubicBezTo>
                  <a:cubicBezTo>
                    <a:pt x="1094" y="295"/>
                    <a:pt x="1160" y="442"/>
                    <a:pt x="1219" y="596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7"/>
                    <a:pt x="138" y="74"/>
                    <a:pt x="196" y="12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34"/>
            <p:cNvSpPr/>
            <p:nvPr/>
          </p:nvSpPr>
          <p:spPr>
            <a:xfrm flipH="1">
              <a:off x="6322826" y="4568200"/>
              <a:ext cx="2821174" cy="572699"/>
            </a:xfrm>
            <a:custGeom>
              <a:avLst/>
              <a:gdLst/>
              <a:ahLst/>
              <a:cxnLst/>
              <a:rect l="l" t="t" r="r" b="b"/>
              <a:pathLst>
                <a:path w="1219" h="596" extrusionOk="0">
                  <a:moveTo>
                    <a:pt x="196" y="126"/>
                  </a:moveTo>
                  <a:cubicBezTo>
                    <a:pt x="247" y="170"/>
                    <a:pt x="299" y="219"/>
                    <a:pt x="355" y="231"/>
                  </a:cubicBezTo>
                  <a:cubicBezTo>
                    <a:pt x="434" y="249"/>
                    <a:pt x="510" y="207"/>
                    <a:pt x="584" y="162"/>
                  </a:cubicBezTo>
                  <a:cubicBezTo>
                    <a:pt x="660" y="116"/>
                    <a:pt x="736" y="72"/>
                    <a:pt x="817" y="78"/>
                  </a:cubicBezTo>
                  <a:cubicBezTo>
                    <a:pt x="885" y="82"/>
                    <a:pt x="951" y="124"/>
                    <a:pt x="1008" y="193"/>
                  </a:cubicBezTo>
                  <a:cubicBezTo>
                    <a:pt x="1094" y="295"/>
                    <a:pt x="1160" y="442"/>
                    <a:pt x="1219" y="596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7"/>
                    <a:pt x="138" y="74"/>
                    <a:pt x="196" y="1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953875" y="2131025"/>
            <a:ext cx="2904600" cy="16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2" hasCustomPrompt="1"/>
          </p:nvPr>
        </p:nvSpPr>
        <p:spPr>
          <a:xfrm>
            <a:off x="4953875" y="828688"/>
            <a:ext cx="900900" cy="1128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3"/>
          <p:cNvSpPr txBox="1">
            <a:spLocks noGrp="1"/>
          </p:cNvSpPr>
          <p:nvPr>
            <p:ph type="subTitle" idx="1"/>
          </p:nvPr>
        </p:nvSpPr>
        <p:spPr>
          <a:xfrm>
            <a:off x="4953875" y="3674000"/>
            <a:ext cx="29046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>
            <a:spLocks noGrp="1"/>
          </p:cNvSpPr>
          <p:nvPr>
            <p:ph type="pic" idx="3"/>
          </p:nvPr>
        </p:nvSpPr>
        <p:spPr>
          <a:xfrm>
            <a:off x="1245325" y="641550"/>
            <a:ext cx="3207300" cy="3860400"/>
          </a:xfrm>
          <a:prstGeom prst="round2DiagRect">
            <a:avLst>
              <a:gd name="adj1" fmla="val 16667"/>
              <a:gd name="adj2" fmla="val 0"/>
            </a:avLst>
          </a:prstGeom>
          <a:noFill/>
          <a:ln>
            <a:noFill/>
          </a:ln>
        </p:spPr>
      </p:sp>
      <p:grpSp>
        <p:nvGrpSpPr>
          <p:cNvPr id="24" name="Google Shape;24;p3"/>
          <p:cNvGrpSpPr/>
          <p:nvPr/>
        </p:nvGrpSpPr>
        <p:grpSpPr>
          <a:xfrm>
            <a:off x="-3024" y="-4535"/>
            <a:ext cx="747099" cy="5155199"/>
            <a:chOff x="-3024" y="-4535"/>
            <a:chExt cx="747099" cy="5155199"/>
          </a:xfrm>
        </p:grpSpPr>
        <p:sp>
          <p:nvSpPr>
            <p:cNvPr id="25" name="Google Shape;25;p3"/>
            <p:cNvSpPr/>
            <p:nvPr/>
          </p:nvSpPr>
          <p:spPr>
            <a:xfrm rot="10800000">
              <a:off x="-3024" y="-4523"/>
              <a:ext cx="747099" cy="5148023"/>
            </a:xfrm>
            <a:custGeom>
              <a:avLst/>
              <a:gdLst/>
              <a:ahLst/>
              <a:cxnLst/>
              <a:rect l="l" t="t" r="r" b="b"/>
              <a:pathLst>
                <a:path w="851" h="2452" extrusionOk="0">
                  <a:moveTo>
                    <a:pt x="0" y="0"/>
                  </a:moveTo>
                  <a:cubicBezTo>
                    <a:pt x="8" y="46"/>
                    <a:pt x="17" y="90"/>
                    <a:pt x="25" y="130"/>
                  </a:cubicBezTo>
                  <a:cubicBezTo>
                    <a:pt x="51" y="264"/>
                    <a:pt x="81" y="397"/>
                    <a:pt x="101" y="537"/>
                  </a:cubicBezTo>
                  <a:cubicBezTo>
                    <a:pt x="111" y="610"/>
                    <a:pt x="113" y="673"/>
                    <a:pt x="108" y="749"/>
                  </a:cubicBezTo>
                  <a:cubicBezTo>
                    <a:pt x="103" y="843"/>
                    <a:pt x="93" y="939"/>
                    <a:pt x="100" y="1033"/>
                  </a:cubicBezTo>
                  <a:cubicBezTo>
                    <a:pt x="111" y="1203"/>
                    <a:pt x="185" y="1317"/>
                    <a:pt x="221" y="1463"/>
                  </a:cubicBezTo>
                  <a:cubicBezTo>
                    <a:pt x="267" y="1653"/>
                    <a:pt x="240" y="1862"/>
                    <a:pt x="194" y="2037"/>
                  </a:cubicBezTo>
                  <a:cubicBezTo>
                    <a:pt x="170" y="2130"/>
                    <a:pt x="141" y="2219"/>
                    <a:pt x="118" y="2314"/>
                  </a:cubicBezTo>
                  <a:cubicBezTo>
                    <a:pt x="108" y="2359"/>
                    <a:pt x="99" y="2405"/>
                    <a:pt x="92" y="2452"/>
                  </a:cubicBezTo>
                  <a:cubicBezTo>
                    <a:pt x="851" y="2452"/>
                    <a:pt x="851" y="2452"/>
                    <a:pt x="851" y="2452"/>
                  </a:cubicBezTo>
                  <a:cubicBezTo>
                    <a:pt x="851" y="0"/>
                    <a:pt x="851" y="0"/>
                    <a:pt x="8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 rot="5400000">
              <a:off x="-2311100" y="2306565"/>
              <a:ext cx="5155199" cy="533000"/>
            </a:xfrm>
            <a:custGeom>
              <a:avLst/>
              <a:gdLst/>
              <a:ahLst/>
              <a:cxnLst/>
              <a:rect l="l" t="t" r="r" b="b"/>
              <a:pathLst>
                <a:path w="1719" h="746" extrusionOk="0">
                  <a:moveTo>
                    <a:pt x="277" y="158"/>
                  </a:moveTo>
                  <a:cubicBezTo>
                    <a:pt x="348" y="214"/>
                    <a:pt x="421" y="275"/>
                    <a:pt x="500" y="291"/>
                  </a:cubicBezTo>
                  <a:cubicBezTo>
                    <a:pt x="611" y="312"/>
                    <a:pt x="719" y="260"/>
                    <a:pt x="824" y="204"/>
                  </a:cubicBezTo>
                  <a:cubicBezTo>
                    <a:pt x="930" y="147"/>
                    <a:pt x="1038" y="91"/>
                    <a:pt x="1151" y="98"/>
                  </a:cubicBezTo>
                  <a:cubicBezTo>
                    <a:pt x="1248" y="104"/>
                    <a:pt x="1340" y="156"/>
                    <a:pt x="1422" y="242"/>
                  </a:cubicBezTo>
                  <a:cubicBezTo>
                    <a:pt x="1543" y="370"/>
                    <a:pt x="1635" y="555"/>
                    <a:pt x="1719" y="746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3" y="10"/>
                    <a:pt x="194" y="94"/>
                    <a:pt x="277" y="15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0000" y="1139551"/>
            <a:ext cx="7704000" cy="33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grpSp>
        <p:nvGrpSpPr>
          <p:cNvPr id="30" name="Google Shape;30;p4"/>
          <p:cNvGrpSpPr/>
          <p:nvPr/>
        </p:nvGrpSpPr>
        <p:grpSpPr>
          <a:xfrm>
            <a:off x="7917025" y="-10804"/>
            <a:ext cx="1226975" cy="1770805"/>
            <a:chOff x="7917025" y="-10804"/>
            <a:chExt cx="1226975" cy="1770805"/>
          </a:xfrm>
        </p:grpSpPr>
        <p:sp>
          <p:nvSpPr>
            <p:cNvPr id="31" name="Google Shape;31;p4"/>
            <p:cNvSpPr/>
            <p:nvPr/>
          </p:nvSpPr>
          <p:spPr>
            <a:xfrm rot="-5400000" flipH="1">
              <a:off x="8009387" y="625388"/>
              <a:ext cx="1767175" cy="502050"/>
            </a:xfrm>
            <a:custGeom>
              <a:avLst/>
              <a:gdLst/>
              <a:ahLst/>
              <a:cxnLst/>
              <a:rect l="l" t="t" r="r" b="b"/>
              <a:pathLst>
                <a:path w="1219" h="596" extrusionOk="0">
                  <a:moveTo>
                    <a:pt x="196" y="126"/>
                  </a:moveTo>
                  <a:cubicBezTo>
                    <a:pt x="247" y="170"/>
                    <a:pt x="299" y="219"/>
                    <a:pt x="355" y="231"/>
                  </a:cubicBezTo>
                  <a:cubicBezTo>
                    <a:pt x="434" y="249"/>
                    <a:pt x="510" y="207"/>
                    <a:pt x="584" y="162"/>
                  </a:cubicBezTo>
                  <a:cubicBezTo>
                    <a:pt x="660" y="116"/>
                    <a:pt x="736" y="72"/>
                    <a:pt x="817" y="78"/>
                  </a:cubicBezTo>
                  <a:cubicBezTo>
                    <a:pt x="885" y="82"/>
                    <a:pt x="951" y="124"/>
                    <a:pt x="1008" y="193"/>
                  </a:cubicBezTo>
                  <a:cubicBezTo>
                    <a:pt x="1094" y="295"/>
                    <a:pt x="1160" y="442"/>
                    <a:pt x="1219" y="596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7"/>
                    <a:pt x="138" y="74"/>
                    <a:pt x="196" y="12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2;p4"/>
            <p:cNvSpPr/>
            <p:nvPr/>
          </p:nvSpPr>
          <p:spPr>
            <a:xfrm rot="10800000">
              <a:off x="7917025" y="-10804"/>
              <a:ext cx="1226975" cy="263550"/>
            </a:xfrm>
            <a:custGeom>
              <a:avLst/>
              <a:gdLst/>
              <a:ahLst/>
              <a:cxnLst/>
              <a:rect l="l" t="t" r="r" b="b"/>
              <a:pathLst>
                <a:path w="1219" h="596" extrusionOk="0">
                  <a:moveTo>
                    <a:pt x="196" y="126"/>
                  </a:moveTo>
                  <a:cubicBezTo>
                    <a:pt x="247" y="170"/>
                    <a:pt x="299" y="219"/>
                    <a:pt x="355" y="231"/>
                  </a:cubicBezTo>
                  <a:cubicBezTo>
                    <a:pt x="434" y="249"/>
                    <a:pt x="510" y="207"/>
                    <a:pt x="584" y="162"/>
                  </a:cubicBezTo>
                  <a:cubicBezTo>
                    <a:pt x="660" y="116"/>
                    <a:pt x="736" y="72"/>
                    <a:pt x="817" y="78"/>
                  </a:cubicBezTo>
                  <a:cubicBezTo>
                    <a:pt x="885" y="82"/>
                    <a:pt x="951" y="124"/>
                    <a:pt x="1008" y="193"/>
                  </a:cubicBezTo>
                  <a:cubicBezTo>
                    <a:pt x="1094" y="295"/>
                    <a:pt x="1160" y="442"/>
                    <a:pt x="1219" y="596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7"/>
                    <a:pt x="138" y="74"/>
                    <a:pt x="196" y="12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" name="Google Shape;33;p4"/>
          <p:cNvGrpSpPr/>
          <p:nvPr/>
        </p:nvGrpSpPr>
        <p:grpSpPr>
          <a:xfrm>
            <a:off x="-181800" y="-7190"/>
            <a:ext cx="736150" cy="5150699"/>
            <a:chOff x="-181800" y="-7190"/>
            <a:chExt cx="736150" cy="5150699"/>
          </a:xfrm>
        </p:grpSpPr>
        <p:sp>
          <p:nvSpPr>
            <p:cNvPr id="34" name="Google Shape;34;p4"/>
            <p:cNvSpPr/>
            <p:nvPr/>
          </p:nvSpPr>
          <p:spPr>
            <a:xfrm rot="-5400000">
              <a:off x="-2396249" y="2207276"/>
              <a:ext cx="5150674" cy="721775"/>
            </a:xfrm>
            <a:custGeom>
              <a:avLst/>
              <a:gdLst/>
              <a:ahLst/>
              <a:cxnLst/>
              <a:rect l="l" t="t" r="r" b="b"/>
              <a:pathLst>
                <a:path w="1255" h="442" extrusionOk="0">
                  <a:moveTo>
                    <a:pt x="193" y="435"/>
                  </a:moveTo>
                  <a:cubicBezTo>
                    <a:pt x="372" y="416"/>
                    <a:pt x="534" y="342"/>
                    <a:pt x="705" y="297"/>
                  </a:cubicBezTo>
                  <a:cubicBezTo>
                    <a:pt x="882" y="251"/>
                    <a:pt x="1072" y="250"/>
                    <a:pt x="1255" y="267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3" y="437"/>
                    <a:pt x="127" y="442"/>
                    <a:pt x="193" y="43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4"/>
            <p:cNvSpPr/>
            <p:nvPr/>
          </p:nvSpPr>
          <p:spPr>
            <a:xfrm rot="-5400000">
              <a:off x="-2271250" y="2317909"/>
              <a:ext cx="5150699" cy="500500"/>
            </a:xfrm>
            <a:custGeom>
              <a:avLst/>
              <a:gdLst/>
              <a:ahLst/>
              <a:cxnLst/>
              <a:rect l="l" t="t" r="r" b="b"/>
              <a:pathLst>
                <a:path w="1266" h="306" extrusionOk="0">
                  <a:moveTo>
                    <a:pt x="191" y="299"/>
                  </a:moveTo>
                  <a:cubicBezTo>
                    <a:pt x="370" y="280"/>
                    <a:pt x="532" y="206"/>
                    <a:pt x="703" y="161"/>
                  </a:cubicBezTo>
                  <a:cubicBezTo>
                    <a:pt x="884" y="114"/>
                    <a:pt x="1079" y="114"/>
                    <a:pt x="1265" y="132"/>
                  </a:cubicBezTo>
                  <a:cubicBezTo>
                    <a:pt x="1266" y="85"/>
                    <a:pt x="1266" y="85"/>
                    <a:pt x="1266" y="85"/>
                  </a:cubicBezTo>
                  <a:cubicBezTo>
                    <a:pt x="1048" y="105"/>
                    <a:pt x="860" y="117"/>
                    <a:pt x="640" y="106"/>
                  </a:cubicBezTo>
                  <a:cubicBezTo>
                    <a:pt x="522" y="100"/>
                    <a:pt x="402" y="89"/>
                    <a:pt x="288" y="68"/>
                  </a:cubicBezTo>
                  <a:cubicBezTo>
                    <a:pt x="190" y="49"/>
                    <a:pt x="95" y="24"/>
                    <a:pt x="0" y="0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62" y="301"/>
                    <a:pt x="125" y="306"/>
                    <a:pt x="191" y="2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1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ubTitle" idx="1"/>
          </p:nvPr>
        </p:nvSpPr>
        <p:spPr>
          <a:xfrm>
            <a:off x="720000" y="1576450"/>
            <a:ext cx="4294800" cy="220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>
            <a:spLocks noGrp="1"/>
          </p:cNvSpPr>
          <p:nvPr>
            <p:ph type="pic" idx="2"/>
          </p:nvPr>
        </p:nvSpPr>
        <p:spPr>
          <a:xfrm>
            <a:off x="5223475" y="641550"/>
            <a:ext cx="3207300" cy="3860400"/>
          </a:xfrm>
          <a:prstGeom prst="round2DiagRect">
            <a:avLst>
              <a:gd name="adj1" fmla="val 16667"/>
              <a:gd name="adj2" fmla="val 0"/>
            </a:avLst>
          </a:prstGeom>
          <a:noFill/>
          <a:ln>
            <a:noFill/>
          </a:ln>
        </p:spPr>
      </p:sp>
      <p:grpSp>
        <p:nvGrpSpPr>
          <p:cNvPr id="56" name="Google Shape;56;p7"/>
          <p:cNvGrpSpPr/>
          <p:nvPr/>
        </p:nvGrpSpPr>
        <p:grpSpPr>
          <a:xfrm>
            <a:off x="0" y="0"/>
            <a:ext cx="539500" cy="5143500"/>
            <a:chOff x="0" y="0"/>
            <a:chExt cx="539500" cy="5143500"/>
          </a:xfrm>
        </p:grpSpPr>
        <p:sp>
          <p:nvSpPr>
            <p:cNvPr id="57" name="Google Shape;57;p7"/>
            <p:cNvSpPr/>
            <p:nvPr/>
          </p:nvSpPr>
          <p:spPr>
            <a:xfrm rot="-5400000">
              <a:off x="-2305242" y="2305242"/>
              <a:ext cx="5143500" cy="533016"/>
            </a:xfrm>
            <a:custGeom>
              <a:avLst/>
              <a:gdLst/>
              <a:ahLst/>
              <a:cxnLst/>
              <a:rect l="l" t="t" r="r" b="b"/>
              <a:pathLst>
                <a:path w="2024" h="361" extrusionOk="0">
                  <a:moveTo>
                    <a:pt x="0" y="0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6" y="347"/>
                    <a:pt x="13" y="347"/>
                    <a:pt x="20" y="348"/>
                  </a:cubicBezTo>
                  <a:cubicBezTo>
                    <a:pt x="100" y="357"/>
                    <a:pt x="184" y="357"/>
                    <a:pt x="265" y="352"/>
                  </a:cubicBezTo>
                  <a:cubicBezTo>
                    <a:pt x="450" y="341"/>
                    <a:pt x="623" y="310"/>
                    <a:pt x="798" y="284"/>
                  </a:cubicBezTo>
                  <a:cubicBezTo>
                    <a:pt x="882" y="272"/>
                    <a:pt x="967" y="260"/>
                    <a:pt x="1054" y="253"/>
                  </a:cubicBezTo>
                  <a:cubicBezTo>
                    <a:pt x="1154" y="245"/>
                    <a:pt x="1250" y="248"/>
                    <a:pt x="1346" y="260"/>
                  </a:cubicBezTo>
                  <a:cubicBezTo>
                    <a:pt x="1462" y="276"/>
                    <a:pt x="1567" y="301"/>
                    <a:pt x="1678" y="321"/>
                  </a:cubicBezTo>
                  <a:cubicBezTo>
                    <a:pt x="1788" y="340"/>
                    <a:pt x="1904" y="355"/>
                    <a:pt x="2024" y="361"/>
                  </a:cubicBezTo>
                  <a:cubicBezTo>
                    <a:pt x="2024" y="0"/>
                    <a:pt x="2024" y="0"/>
                    <a:pt x="20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7"/>
            <p:cNvSpPr/>
            <p:nvPr/>
          </p:nvSpPr>
          <p:spPr>
            <a:xfrm rot="-5400000">
              <a:off x="-2188574" y="2415426"/>
              <a:ext cx="5143500" cy="312648"/>
            </a:xfrm>
            <a:custGeom>
              <a:avLst/>
              <a:gdLst/>
              <a:ahLst/>
              <a:cxnLst/>
              <a:rect l="l" t="t" r="r" b="b"/>
              <a:pathLst>
                <a:path w="2024" h="212" extrusionOk="0">
                  <a:moveTo>
                    <a:pt x="2003" y="110"/>
                  </a:moveTo>
                  <a:cubicBezTo>
                    <a:pt x="1924" y="119"/>
                    <a:pt x="1839" y="119"/>
                    <a:pt x="1758" y="114"/>
                  </a:cubicBezTo>
                  <a:cubicBezTo>
                    <a:pt x="1574" y="102"/>
                    <a:pt x="1400" y="68"/>
                    <a:pt x="1226" y="41"/>
                  </a:cubicBezTo>
                  <a:cubicBezTo>
                    <a:pt x="1142" y="28"/>
                    <a:pt x="1057" y="16"/>
                    <a:pt x="969" y="9"/>
                  </a:cubicBezTo>
                  <a:cubicBezTo>
                    <a:pt x="870" y="0"/>
                    <a:pt x="774" y="3"/>
                    <a:pt x="677" y="16"/>
                  </a:cubicBezTo>
                  <a:cubicBezTo>
                    <a:pt x="562" y="32"/>
                    <a:pt x="457" y="59"/>
                    <a:pt x="346" y="80"/>
                  </a:cubicBezTo>
                  <a:cubicBezTo>
                    <a:pt x="235" y="101"/>
                    <a:pt x="120" y="117"/>
                    <a:pt x="0" y="12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6" y="198"/>
                    <a:pt x="13" y="198"/>
                    <a:pt x="20" y="199"/>
                  </a:cubicBezTo>
                  <a:cubicBezTo>
                    <a:pt x="100" y="208"/>
                    <a:pt x="184" y="208"/>
                    <a:pt x="265" y="203"/>
                  </a:cubicBezTo>
                  <a:cubicBezTo>
                    <a:pt x="450" y="192"/>
                    <a:pt x="623" y="161"/>
                    <a:pt x="798" y="135"/>
                  </a:cubicBezTo>
                  <a:cubicBezTo>
                    <a:pt x="882" y="123"/>
                    <a:pt x="967" y="111"/>
                    <a:pt x="1054" y="104"/>
                  </a:cubicBezTo>
                  <a:cubicBezTo>
                    <a:pt x="1154" y="96"/>
                    <a:pt x="1250" y="99"/>
                    <a:pt x="1346" y="111"/>
                  </a:cubicBezTo>
                  <a:cubicBezTo>
                    <a:pt x="1462" y="127"/>
                    <a:pt x="1567" y="152"/>
                    <a:pt x="1678" y="172"/>
                  </a:cubicBezTo>
                  <a:cubicBezTo>
                    <a:pt x="1788" y="191"/>
                    <a:pt x="1904" y="206"/>
                    <a:pt x="2024" y="212"/>
                  </a:cubicBezTo>
                  <a:cubicBezTo>
                    <a:pt x="2024" y="107"/>
                    <a:pt x="2024" y="107"/>
                    <a:pt x="2024" y="107"/>
                  </a:cubicBezTo>
                  <a:cubicBezTo>
                    <a:pt x="2017" y="108"/>
                    <a:pt x="2010" y="109"/>
                    <a:pt x="2003" y="1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" name="Google Shape;59;p7"/>
          <p:cNvSpPr/>
          <p:nvPr/>
        </p:nvSpPr>
        <p:spPr>
          <a:xfrm>
            <a:off x="5452375" y="4417950"/>
            <a:ext cx="3691626" cy="725550"/>
          </a:xfrm>
          <a:custGeom>
            <a:avLst/>
            <a:gdLst/>
            <a:ahLst/>
            <a:cxnLst/>
            <a:rect l="l" t="t" r="r" b="b"/>
            <a:pathLst>
              <a:path w="1009" h="313" extrusionOk="0">
                <a:moveTo>
                  <a:pt x="764" y="113"/>
                </a:moveTo>
                <a:cubicBezTo>
                  <a:pt x="710" y="139"/>
                  <a:pt x="652" y="160"/>
                  <a:pt x="590" y="167"/>
                </a:cubicBezTo>
                <a:cubicBezTo>
                  <a:pt x="513" y="177"/>
                  <a:pt x="437" y="165"/>
                  <a:pt x="360" y="160"/>
                </a:cubicBezTo>
                <a:cubicBezTo>
                  <a:pt x="282" y="154"/>
                  <a:pt x="202" y="157"/>
                  <a:pt x="133" y="192"/>
                </a:cubicBezTo>
                <a:cubicBezTo>
                  <a:pt x="79" y="219"/>
                  <a:pt x="39" y="261"/>
                  <a:pt x="5" y="307"/>
                </a:cubicBezTo>
                <a:cubicBezTo>
                  <a:pt x="3" y="309"/>
                  <a:pt x="2" y="311"/>
                  <a:pt x="0" y="313"/>
                </a:cubicBezTo>
                <a:cubicBezTo>
                  <a:pt x="1009" y="313"/>
                  <a:pt x="1009" y="313"/>
                  <a:pt x="1009" y="313"/>
                </a:cubicBezTo>
                <a:cubicBezTo>
                  <a:pt x="1009" y="0"/>
                  <a:pt x="1009" y="0"/>
                  <a:pt x="1009" y="0"/>
                </a:cubicBezTo>
                <a:cubicBezTo>
                  <a:pt x="923" y="26"/>
                  <a:pt x="845" y="74"/>
                  <a:pt x="764" y="11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4215750" y="1620750"/>
            <a:ext cx="4091100" cy="19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2" name="Google Shape;62;p8"/>
          <p:cNvSpPr>
            <a:spLocks noGrp="1"/>
          </p:cNvSpPr>
          <p:nvPr>
            <p:ph type="pic" idx="2"/>
          </p:nvPr>
        </p:nvSpPr>
        <p:spPr>
          <a:xfrm>
            <a:off x="1008450" y="641550"/>
            <a:ext cx="3207300" cy="3860400"/>
          </a:xfrm>
          <a:prstGeom prst="round2DiagRect">
            <a:avLst>
              <a:gd name="adj1" fmla="val 16667"/>
              <a:gd name="adj2" fmla="val 0"/>
            </a:avLst>
          </a:prstGeom>
          <a:noFill/>
          <a:ln>
            <a:noFill/>
          </a:ln>
        </p:spPr>
      </p:sp>
      <p:grpSp>
        <p:nvGrpSpPr>
          <p:cNvPr id="63" name="Google Shape;63;p8"/>
          <p:cNvGrpSpPr/>
          <p:nvPr/>
        </p:nvGrpSpPr>
        <p:grpSpPr>
          <a:xfrm>
            <a:off x="8365876" y="-176"/>
            <a:ext cx="806859" cy="5143673"/>
            <a:chOff x="8365876" y="-176"/>
            <a:chExt cx="806859" cy="5143673"/>
          </a:xfrm>
        </p:grpSpPr>
        <p:sp>
          <p:nvSpPr>
            <p:cNvPr id="64" name="Google Shape;64;p8"/>
            <p:cNvSpPr/>
            <p:nvPr/>
          </p:nvSpPr>
          <p:spPr>
            <a:xfrm rot="5400000">
              <a:off x="6202091" y="2172854"/>
              <a:ext cx="5143498" cy="797789"/>
            </a:xfrm>
            <a:custGeom>
              <a:avLst/>
              <a:gdLst/>
              <a:ahLst/>
              <a:cxnLst/>
              <a:rect l="l" t="t" r="r" b="b"/>
              <a:pathLst>
                <a:path w="2058" h="395" extrusionOk="0">
                  <a:moveTo>
                    <a:pt x="322" y="389"/>
                  </a:moveTo>
                  <a:cubicBezTo>
                    <a:pt x="613" y="370"/>
                    <a:pt x="877" y="299"/>
                    <a:pt x="1156" y="256"/>
                  </a:cubicBezTo>
                  <a:cubicBezTo>
                    <a:pt x="1446" y="211"/>
                    <a:pt x="1759" y="211"/>
                    <a:pt x="2058" y="227"/>
                  </a:cubicBezTo>
                  <a:cubicBezTo>
                    <a:pt x="2058" y="0"/>
                    <a:pt x="2058" y="0"/>
                    <a:pt x="205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104" y="390"/>
                    <a:pt x="211" y="395"/>
                    <a:pt x="322" y="3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8"/>
            <p:cNvSpPr/>
            <p:nvPr/>
          </p:nvSpPr>
          <p:spPr>
            <a:xfrm rot="5400000">
              <a:off x="6995334" y="1370366"/>
              <a:ext cx="3274830" cy="533746"/>
            </a:xfrm>
            <a:custGeom>
              <a:avLst/>
              <a:gdLst/>
              <a:ahLst/>
              <a:cxnLst/>
              <a:rect l="l" t="t" r="r" b="b"/>
              <a:pathLst>
                <a:path w="1310" h="265" extrusionOk="0">
                  <a:moveTo>
                    <a:pt x="331" y="258"/>
                  </a:moveTo>
                  <a:cubicBezTo>
                    <a:pt x="620" y="239"/>
                    <a:pt x="883" y="168"/>
                    <a:pt x="1160" y="125"/>
                  </a:cubicBezTo>
                  <a:cubicBezTo>
                    <a:pt x="1209" y="117"/>
                    <a:pt x="1259" y="111"/>
                    <a:pt x="1310" y="106"/>
                  </a:cubicBezTo>
                  <a:cubicBezTo>
                    <a:pt x="1223" y="106"/>
                    <a:pt x="1137" y="104"/>
                    <a:pt x="1050" y="102"/>
                  </a:cubicBezTo>
                  <a:cubicBezTo>
                    <a:pt x="856" y="96"/>
                    <a:pt x="660" y="86"/>
                    <a:pt x="472" y="65"/>
                  </a:cubicBezTo>
                  <a:cubicBezTo>
                    <a:pt x="312" y="47"/>
                    <a:pt x="156" y="23"/>
                    <a:pt x="0" y="0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107" y="258"/>
                    <a:pt x="217" y="265"/>
                    <a:pt x="331" y="25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" name="Google Shape;66;p8"/>
          <p:cNvGrpSpPr/>
          <p:nvPr/>
        </p:nvGrpSpPr>
        <p:grpSpPr>
          <a:xfrm>
            <a:off x="-26" y="-650"/>
            <a:ext cx="941076" cy="5144150"/>
            <a:chOff x="-26" y="-650"/>
            <a:chExt cx="941076" cy="5144150"/>
          </a:xfrm>
        </p:grpSpPr>
        <p:sp>
          <p:nvSpPr>
            <p:cNvPr id="67" name="Google Shape;67;p8"/>
            <p:cNvSpPr/>
            <p:nvPr/>
          </p:nvSpPr>
          <p:spPr>
            <a:xfrm rot="5400000">
              <a:off x="-1314613" y="2887838"/>
              <a:ext cx="3570276" cy="941050"/>
            </a:xfrm>
            <a:custGeom>
              <a:avLst/>
              <a:gdLst/>
              <a:ahLst/>
              <a:cxnLst/>
              <a:rect l="l" t="t" r="r" b="b"/>
              <a:pathLst>
                <a:path w="817" h="250" extrusionOk="0">
                  <a:moveTo>
                    <a:pt x="619" y="90"/>
                  </a:moveTo>
                  <a:cubicBezTo>
                    <a:pt x="575" y="110"/>
                    <a:pt x="528" y="127"/>
                    <a:pt x="478" y="133"/>
                  </a:cubicBezTo>
                  <a:cubicBezTo>
                    <a:pt x="416" y="141"/>
                    <a:pt x="354" y="132"/>
                    <a:pt x="291" y="127"/>
                  </a:cubicBezTo>
                  <a:cubicBezTo>
                    <a:pt x="228" y="123"/>
                    <a:pt x="164" y="125"/>
                    <a:pt x="107" y="153"/>
                  </a:cubicBezTo>
                  <a:cubicBezTo>
                    <a:pt x="64" y="175"/>
                    <a:pt x="31" y="209"/>
                    <a:pt x="4" y="245"/>
                  </a:cubicBezTo>
                  <a:cubicBezTo>
                    <a:pt x="2" y="247"/>
                    <a:pt x="1" y="248"/>
                    <a:pt x="0" y="250"/>
                  </a:cubicBezTo>
                  <a:cubicBezTo>
                    <a:pt x="817" y="250"/>
                    <a:pt x="817" y="250"/>
                    <a:pt x="817" y="25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747" y="20"/>
                    <a:pt x="684" y="59"/>
                    <a:pt x="619" y="9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68;p8"/>
            <p:cNvSpPr/>
            <p:nvPr/>
          </p:nvSpPr>
          <p:spPr>
            <a:xfrm rot="5400000">
              <a:off x="-1286101" y="1285425"/>
              <a:ext cx="3275776" cy="703626"/>
            </a:xfrm>
            <a:custGeom>
              <a:avLst/>
              <a:gdLst/>
              <a:ahLst/>
              <a:cxnLst/>
              <a:rect l="l" t="t" r="r" b="b"/>
              <a:pathLst>
                <a:path w="1219" h="596" extrusionOk="0">
                  <a:moveTo>
                    <a:pt x="196" y="126"/>
                  </a:moveTo>
                  <a:cubicBezTo>
                    <a:pt x="247" y="170"/>
                    <a:pt x="299" y="219"/>
                    <a:pt x="355" y="231"/>
                  </a:cubicBezTo>
                  <a:cubicBezTo>
                    <a:pt x="434" y="249"/>
                    <a:pt x="510" y="207"/>
                    <a:pt x="584" y="162"/>
                  </a:cubicBezTo>
                  <a:cubicBezTo>
                    <a:pt x="660" y="116"/>
                    <a:pt x="736" y="72"/>
                    <a:pt x="817" y="78"/>
                  </a:cubicBezTo>
                  <a:cubicBezTo>
                    <a:pt x="885" y="82"/>
                    <a:pt x="951" y="124"/>
                    <a:pt x="1008" y="193"/>
                  </a:cubicBezTo>
                  <a:cubicBezTo>
                    <a:pt x="1094" y="295"/>
                    <a:pt x="1160" y="442"/>
                    <a:pt x="1219" y="596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7"/>
                    <a:pt x="138" y="74"/>
                    <a:pt x="196" y="12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2135550" y="1537938"/>
            <a:ext cx="4872900" cy="146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1"/>
          </p:nvPr>
        </p:nvSpPr>
        <p:spPr>
          <a:xfrm>
            <a:off x="2135550" y="2934463"/>
            <a:ext cx="4872900" cy="67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72" name="Google Shape;72;p9"/>
          <p:cNvGrpSpPr/>
          <p:nvPr/>
        </p:nvGrpSpPr>
        <p:grpSpPr>
          <a:xfrm>
            <a:off x="-367000" y="4353486"/>
            <a:ext cx="9694526" cy="818950"/>
            <a:chOff x="-367000" y="4338925"/>
            <a:chExt cx="9694526" cy="818950"/>
          </a:xfrm>
        </p:grpSpPr>
        <p:sp>
          <p:nvSpPr>
            <p:cNvPr id="73" name="Google Shape;73;p9"/>
            <p:cNvSpPr/>
            <p:nvPr/>
          </p:nvSpPr>
          <p:spPr>
            <a:xfrm>
              <a:off x="-367000" y="4338925"/>
              <a:ext cx="9694524" cy="804575"/>
            </a:xfrm>
            <a:custGeom>
              <a:avLst/>
              <a:gdLst/>
              <a:ahLst/>
              <a:cxnLst/>
              <a:rect l="l" t="t" r="r" b="b"/>
              <a:pathLst>
                <a:path w="1290" h="638" extrusionOk="0">
                  <a:moveTo>
                    <a:pt x="1095" y="212"/>
                  </a:moveTo>
                  <a:cubicBezTo>
                    <a:pt x="984" y="177"/>
                    <a:pt x="877" y="135"/>
                    <a:pt x="773" y="92"/>
                  </a:cubicBezTo>
                  <a:cubicBezTo>
                    <a:pt x="669" y="48"/>
                    <a:pt x="558" y="0"/>
                    <a:pt x="432" y="1"/>
                  </a:cubicBezTo>
                  <a:cubicBezTo>
                    <a:pt x="262" y="3"/>
                    <a:pt x="144" y="101"/>
                    <a:pt x="0" y="150"/>
                  </a:cubicBezTo>
                  <a:cubicBezTo>
                    <a:pt x="38" y="608"/>
                    <a:pt x="38" y="608"/>
                    <a:pt x="38" y="608"/>
                  </a:cubicBezTo>
                  <a:cubicBezTo>
                    <a:pt x="1290" y="638"/>
                    <a:pt x="1290" y="638"/>
                    <a:pt x="1290" y="638"/>
                  </a:cubicBezTo>
                  <a:cubicBezTo>
                    <a:pt x="1290" y="261"/>
                    <a:pt x="1290" y="261"/>
                    <a:pt x="1290" y="261"/>
                  </a:cubicBezTo>
                  <a:cubicBezTo>
                    <a:pt x="1223" y="248"/>
                    <a:pt x="1158" y="231"/>
                    <a:pt x="1095" y="21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9"/>
            <p:cNvSpPr/>
            <p:nvPr/>
          </p:nvSpPr>
          <p:spPr>
            <a:xfrm>
              <a:off x="-240891" y="4640650"/>
              <a:ext cx="9568417" cy="517225"/>
            </a:xfrm>
            <a:custGeom>
              <a:avLst/>
              <a:gdLst/>
              <a:ahLst/>
              <a:cxnLst/>
              <a:rect l="l" t="t" r="r" b="b"/>
              <a:pathLst>
                <a:path w="1290" h="243" extrusionOk="0">
                  <a:moveTo>
                    <a:pt x="1263" y="5"/>
                  </a:moveTo>
                  <a:cubicBezTo>
                    <a:pt x="1206" y="18"/>
                    <a:pt x="1167" y="37"/>
                    <a:pt x="1127" y="55"/>
                  </a:cubicBezTo>
                  <a:cubicBezTo>
                    <a:pt x="1054" y="86"/>
                    <a:pt x="974" y="116"/>
                    <a:pt x="854" y="128"/>
                  </a:cubicBezTo>
                  <a:cubicBezTo>
                    <a:pt x="741" y="140"/>
                    <a:pt x="616" y="139"/>
                    <a:pt x="500" y="134"/>
                  </a:cubicBezTo>
                  <a:cubicBezTo>
                    <a:pt x="446" y="132"/>
                    <a:pt x="392" y="129"/>
                    <a:pt x="339" y="125"/>
                  </a:cubicBezTo>
                  <a:cubicBezTo>
                    <a:pt x="292" y="121"/>
                    <a:pt x="246" y="116"/>
                    <a:pt x="200" y="111"/>
                  </a:cubicBezTo>
                  <a:cubicBezTo>
                    <a:pt x="141" y="105"/>
                    <a:pt x="65" y="98"/>
                    <a:pt x="0" y="102"/>
                  </a:cubicBezTo>
                  <a:cubicBezTo>
                    <a:pt x="26" y="234"/>
                    <a:pt x="26" y="234"/>
                    <a:pt x="26" y="234"/>
                  </a:cubicBezTo>
                  <a:cubicBezTo>
                    <a:pt x="1290" y="243"/>
                    <a:pt x="1290" y="243"/>
                    <a:pt x="1290" y="243"/>
                  </a:cubicBezTo>
                  <a:cubicBezTo>
                    <a:pt x="1290" y="0"/>
                    <a:pt x="1290" y="0"/>
                    <a:pt x="1290" y="0"/>
                  </a:cubicBezTo>
                  <a:cubicBezTo>
                    <a:pt x="1281" y="1"/>
                    <a:pt x="1272" y="3"/>
                    <a:pt x="1263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" name="Google Shape;75;p9"/>
          <p:cNvGrpSpPr/>
          <p:nvPr/>
        </p:nvGrpSpPr>
        <p:grpSpPr>
          <a:xfrm>
            <a:off x="-27" y="-14455"/>
            <a:ext cx="9166373" cy="926675"/>
            <a:chOff x="-27" y="-7175"/>
            <a:chExt cx="9166373" cy="926675"/>
          </a:xfrm>
        </p:grpSpPr>
        <p:sp>
          <p:nvSpPr>
            <p:cNvPr id="76" name="Google Shape;76;p9"/>
            <p:cNvSpPr/>
            <p:nvPr/>
          </p:nvSpPr>
          <p:spPr>
            <a:xfrm rot="-5400000">
              <a:off x="4116263" y="-4123413"/>
              <a:ext cx="926675" cy="9159152"/>
            </a:xfrm>
            <a:custGeom>
              <a:avLst/>
              <a:gdLst/>
              <a:ahLst/>
              <a:cxnLst/>
              <a:rect l="l" t="t" r="r" b="b"/>
              <a:pathLst>
                <a:path w="851" h="2452" extrusionOk="0">
                  <a:moveTo>
                    <a:pt x="0" y="0"/>
                  </a:moveTo>
                  <a:cubicBezTo>
                    <a:pt x="8" y="46"/>
                    <a:pt x="17" y="90"/>
                    <a:pt x="25" y="130"/>
                  </a:cubicBezTo>
                  <a:cubicBezTo>
                    <a:pt x="51" y="264"/>
                    <a:pt x="81" y="397"/>
                    <a:pt x="101" y="537"/>
                  </a:cubicBezTo>
                  <a:cubicBezTo>
                    <a:pt x="111" y="610"/>
                    <a:pt x="113" y="673"/>
                    <a:pt x="108" y="749"/>
                  </a:cubicBezTo>
                  <a:cubicBezTo>
                    <a:pt x="103" y="843"/>
                    <a:pt x="93" y="939"/>
                    <a:pt x="100" y="1033"/>
                  </a:cubicBezTo>
                  <a:cubicBezTo>
                    <a:pt x="111" y="1203"/>
                    <a:pt x="185" y="1317"/>
                    <a:pt x="221" y="1463"/>
                  </a:cubicBezTo>
                  <a:cubicBezTo>
                    <a:pt x="267" y="1653"/>
                    <a:pt x="240" y="1862"/>
                    <a:pt x="194" y="2037"/>
                  </a:cubicBezTo>
                  <a:cubicBezTo>
                    <a:pt x="170" y="2130"/>
                    <a:pt x="141" y="2219"/>
                    <a:pt x="118" y="2314"/>
                  </a:cubicBezTo>
                  <a:cubicBezTo>
                    <a:pt x="108" y="2359"/>
                    <a:pt x="99" y="2405"/>
                    <a:pt x="92" y="2452"/>
                  </a:cubicBezTo>
                  <a:cubicBezTo>
                    <a:pt x="851" y="2452"/>
                    <a:pt x="851" y="2452"/>
                    <a:pt x="851" y="2452"/>
                  </a:cubicBezTo>
                  <a:cubicBezTo>
                    <a:pt x="851" y="0"/>
                    <a:pt x="851" y="0"/>
                    <a:pt x="8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9"/>
            <p:cNvSpPr/>
            <p:nvPr/>
          </p:nvSpPr>
          <p:spPr>
            <a:xfrm rot="5400000">
              <a:off x="4267134" y="-4267173"/>
              <a:ext cx="632050" cy="9166373"/>
            </a:xfrm>
            <a:custGeom>
              <a:avLst/>
              <a:gdLst/>
              <a:ahLst/>
              <a:cxnLst/>
              <a:rect l="l" t="t" r="r" b="b"/>
              <a:pathLst>
                <a:path w="169" h="2452" extrusionOk="0">
                  <a:moveTo>
                    <a:pt x="144" y="2452"/>
                  </a:moveTo>
                  <a:cubicBezTo>
                    <a:pt x="148" y="2412"/>
                    <a:pt x="150" y="2368"/>
                    <a:pt x="151" y="2323"/>
                  </a:cubicBezTo>
                  <a:cubicBezTo>
                    <a:pt x="154" y="2181"/>
                    <a:pt x="145" y="2057"/>
                    <a:pt x="132" y="1932"/>
                  </a:cubicBezTo>
                  <a:cubicBezTo>
                    <a:pt x="120" y="1814"/>
                    <a:pt x="104" y="1698"/>
                    <a:pt x="97" y="1570"/>
                  </a:cubicBezTo>
                  <a:cubicBezTo>
                    <a:pt x="90" y="1435"/>
                    <a:pt x="91" y="1291"/>
                    <a:pt x="98" y="1156"/>
                  </a:cubicBezTo>
                  <a:cubicBezTo>
                    <a:pt x="105" y="1017"/>
                    <a:pt x="118" y="886"/>
                    <a:pt x="132" y="760"/>
                  </a:cubicBezTo>
                  <a:cubicBezTo>
                    <a:pt x="146" y="630"/>
                    <a:pt x="162" y="497"/>
                    <a:pt x="166" y="348"/>
                  </a:cubicBezTo>
                  <a:cubicBezTo>
                    <a:pt x="169" y="225"/>
                    <a:pt x="162" y="112"/>
                    <a:pt x="1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52"/>
                    <a:pt x="0" y="2452"/>
                    <a:pt x="0" y="2452"/>
                  </a:cubicBezTo>
                  <a:lnTo>
                    <a:pt x="144" y="245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1"/>
          </p:nvPr>
        </p:nvSpPr>
        <p:spPr>
          <a:xfrm>
            <a:off x="1736175" y="1960975"/>
            <a:ext cx="2688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2"/>
          </p:nvPr>
        </p:nvSpPr>
        <p:spPr>
          <a:xfrm>
            <a:off x="5606921" y="1960975"/>
            <a:ext cx="2688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3"/>
          <p:cNvSpPr txBox="1">
            <a:spLocks noGrp="1"/>
          </p:cNvSpPr>
          <p:nvPr>
            <p:ph type="subTitle" idx="3"/>
          </p:nvPr>
        </p:nvSpPr>
        <p:spPr>
          <a:xfrm>
            <a:off x="1736175" y="3428763"/>
            <a:ext cx="2688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4"/>
          </p:nvPr>
        </p:nvSpPr>
        <p:spPr>
          <a:xfrm>
            <a:off x="5606921" y="3428763"/>
            <a:ext cx="2688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title" idx="5" hasCustomPrompt="1"/>
          </p:nvPr>
        </p:nvSpPr>
        <p:spPr>
          <a:xfrm>
            <a:off x="849075" y="1615240"/>
            <a:ext cx="734700" cy="971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8" name="Google Shape;98;p13"/>
          <p:cNvSpPr txBox="1">
            <a:spLocks noGrp="1"/>
          </p:cNvSpPr>
          <p:nvPr>
            <p:ph type="title" idx="6" hasCustomPrompt="1"/>
          </p:nvPr>
        </p:nvSpPr>
        <p:spPr>
          <a:xfrm>
            <a:off x="849074" y="3083135"/>
            <a:ext cx="734700" cy="971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9" name="Google Shape;99;p13"/>
          <p:cNvSpPr txBox="1">
            <a:spLocks noGrp="1"/>
          </p:cNvSpPr>
          <p:nvPr>
            <p:ph type="title" idx="7" hasCustomPrompt="1"/>
          </p:nvPr>
        </p:nvSpPr>
        <p:spPr>
          <a:xfrm>
            <a:off x="4719825" y="1615240"/>
            <a:ext cx="734700" cy="971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0" name="Google Shape;100;p13"/>
          <p:cNvSpPr txBox="1">
            <a:spLocks noGrp="1"/>
          </p:cNvSpPr>
          <p:nvPr>
            <p:ph type="title" idx="8" hasCustomPrompt="1"/>
          </p:nvPr>
        </p:nvSpPr>
        <p:spPr>
          <a:xfrm>
            <a:off x="4719825" y="3083125"/>
            <a:ext cx="734700" cy="9714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9"/>
          </p:nvPr>
        </p:nvSpPr>
        <p:spPr>
          <a:xfrm>
            <a:off x="1736175" y="1615250"/>
            <a:ext cx="2688000" cy="4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ubTitle" idx="13"/>
          </p:nvPr>
        </p:nvSpPr>
        <p:spPr>
          <a:xfrm>
            <a:off x="5606926" y="1615250"/>
            <a:ext cx="2688000" cy="4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14"/>
          </p:nvPr>
        </p:nvSpPr>
        <p:spPr>
          <a:xfrm>
            <a:off x="1736175" y="3083088"/>
            <a:ext cx="2688000" cy="4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subTitle" idx="15"/>
          </p:nvPr>
        </p:nvSpPr>
        <p:spPr>
          <a:xfrm>
            <a:off x="5606926" y="3083088"/>
            <a:ext cx="2688000" cy="4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grpSp>
        <p:nvGrpSpPr>
          <p:cNvPr id="105" name="Google Shape;105;p13"/>
          <p:cNvGrpSpPr/>
          <p:nvPr/>
        </p:nvGrpSpPr>
        <p:grpSpPr>
          <a:xfrm>
            <a:off x="8365876" y="-176"/>
            <a:ext cx="806859" cy="5143673"/>
            <a:chOff x="8365876" y="-176"/>
            <a:chExt cx="806859" cy="5143673"/>
          </a:xfrm>
        </p:grpSpPr>
        <p:sp>
          <p:nvSpPr>
            <p:cNvPr id="106" name="Google Shape;106;p13"/>
            <p:cNvSpPr/>
            <p:nvPr/>
          </p:nvSpPr>
          <p:spPr>
            <a:xfrm rot="5400000">
              <a:off x="6202091" y="2172854"/>
              <a:ext cx="5143498" cy="797789"/>
            </a:xfrm>
            <a:custGeom>
              <a:avLst/>
              <a:gdLst/>
              <a:ahLst/>
              <a:cxnLst/>
              <a:rect l="l" t="t" r="r" b="b"/>
              <a:pathLst>
                <a:path w="2058" h="395" extrusionOk="0">
                  <a:moveTo>
                    <a:pt x="322" y="389"/>
                  </a:moveTo>
                  <a:cubicBezTo>
                    <a:pt x="613" y="370"/>
                    <a:pt x="877" y="299"/>
                    <a:pt x="1156" y="256"/>
                  </a:cubicBezTo>
                  <a:cubicBezTo>
                    <a:pt x="1446" y="211"/>
                    <a:pt x="1759" y="211"/>
                    <a:pt x="2058" y="227"/>
                  </a:cubicBezTo>
                  <a:cubicBezTo>
                    <a:pt x="2058" y="0"/>
                    <a:pt x="2058" y="0"/>
                    <a:pt x="205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104" y="390"/>
                    <a:pt x="211" y="395"/>
                    <a:pt x="322" y="3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3"/>
            <p:cNvSpPr/>
            <p:nvPr/>
          </p:nvSpPr>
          <p:spPr>
            <a:xfrm rot="5400000">
              <a:off x="6995334" y="1370366"/>
              <a:ext cx="3274830" cy="533746"/>
            </a:xfrm>
            <a:custGeom>
              <a:avLst/>
              <a:gdLst/>
              <a:ahLst/>
              <a:cxnLst/>
              <a:rect l="l" t="t" r="r" b="b"/>
              <a:pathLst>
                <a:path w="1310" h="265" extrusionOk="0">
                  <a:moveTo>
                    <a:pt x="331" y="258"/>
                  </a:moveTo>
                  <a:cubicBezTo>
                    <a:pt x="620" y="239"/>
                    <a:pt x="883" y="168"/>
                    <a:pt x="1160" y="125"/>
                  </a:cubicBezTo>
                  <a:cubicBezTo>
                    <a:pt x="1209" y="117"/>
                    <a:pt x="1259" y="111"/>
                    <a:pt x="1310" y="106"/>
                  </a:cubicBezTo>
                  <a:cubicBezTo>
                    <a:pt x="1223" y="106"/>
                    <a:pt x="1137" y="104"/>
                    <a:pt x="1050" y="102"/>
                  </a:cubicBezTo>
                  <a:cubicBezTo>
                    <a:pt x="856" y="96"/>
                    <a:pt x="660" y="86"/>
                    <a:pt x="472" y="65"/>
                  </a:cubicBezTo>
                  <a:cubicBezTo>
                    <a:pt x="312" y="47"/>
                    <a:pt x="156" y="23"/>
                    <a:pt x="0" y="0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107" y="258"/>
                    <a:pt x="217" y="265"/>
                    <a:pt x="331" y="25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8" name="Google Shape;108;p13"/>
          <p:cNvSpPr/>
          <p:nvPr/>
        </p:nvSpPr>
        <p:spPr>
          <a:xfrm rot="5400000">
            <a:off x="-696925" y="3831177"/>
            <a:ext cx="2009250" cy="615400"/>
          </a:xfrm>
          <a:custGeom>
            <a:avLst/>
            <a:gdLst/>
            <a:ahLst/>
            <a:cxnLst/>
            <a:rect l="l" t="t" r="r" b="b"/>
            <a:pathLst>
              <a:path w="817" h="250" extrusionOk="0">
                <a:moveTo>
                  <a:pt x="619" y="90"/>
                </a:moveTo>
                <a:cubicBezTo>
                  <a:pt x="575" y="110"/>
                  <a:pt x="528" y="127"/>
                  <a:pt x="478" y="133"/>
                </a:cubicBezTo>
                <a:cubicBezTo>
                  <a:pt x="416" y="141"/>
                  <a:pt x="354" y="132"/>
                  <a:pt x="291" y="127"/>
                </a:cubicBezTo>
                <a:cubicBezTo>
                  <a:pt x="228" y="123"/>
                  <a:pt x="164" y="125"/>
                  <a:pt x="107" y="153"/>
                </a:cubicBezTo>
                <a:cubicBezTo>
                  <a:pt x="64" y="175"/>
                  <a:pt x="31" y="209"/>
                  <a:pt x="4" y="245"/>
                </a:cubicBezTo>
                <a:cubicBezTo>
                  <a:pt x="2" y="247"/>
                  <a:pt x="1" y="248"/>
                  <a:pt x="0" y="250"/>
                </a:cubicBezTo>
                <a:cubicBezTo>
                  <a:pt x="817" y="250"/>
                  <a:pt x="817" y="250"/>
                  <a:pt x="817" y="250"/>
                </a:cubicBezTo>
                <a:cubicBezTo>
                  <a:pt x="817" y="0"/>
                  <a:pt x="817" y="0"/>
                  <a:pt x="817" y="0"/>
                </a:cubicBezTo>
                <a:cubicBezTo>
                  <a:pt x="747" y="20"/>
                  <a:pt x="684" y="59"/>
                  <a:pt x="619" y="9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9"/>
          <p:cNvSpPr txBox="1">
            <a:spLocks noGrp="1"/>
          </p:cNvSpPr>
          <p:nvPr>
            <p:ph type="subTitle" idx="1"/>
          </p:nvPr>
        </p:nvSpPr>
        <p:spPr>
          <a:xfrm>
            <a:off x="4929256" y="2904623"/>
            <a:ext cx="26256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19"/>
          <p:cNvSpPr txBox="1">
            <a:spLocks noGrp="1"/>
          </p:cNvSpPr>
          <p:nvPr>
            <p:ph type="subTitle" idx="2"/>
          </p:nvPr>
        </p:nvSpPr>
        <p:spPr>
          <a:xfrm>
            <a:off x="1589144" y="2904623"/>
            <a:ext cx="26256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19"/>
          <p:cNvSpPr txBox="1">
            <a:spLocks noGrp="1"/>
          </p:cNvSpPr>
          <p:nvPr>
            <p:ph type="subTitle" idx="3"/>
          </p:nvPr>
        </p:nvSpPr>
        <p:spPr>
          <a:xfrm>
            <a:off x="1589144" y="2417000"/>
            <a:ext cx="26256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54" name="Google Shape;154;p19"/>
          <p:cNvSpPr txBox="1">
            <a:spLocks noGrp="1"/>
          </p:cNvSpPr>
          <p:nvPr>
            <p:ph type="subTitle" idx="4"/>
          </p:nvPr>
        </p:nvSpPr>
        <p:spPr>
          <a:xfrm>
            <a:off x="4929256" y="2417000"/>
            <a:ext cx="26256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grpSp>
        <p:nvGrpSpPr>
          <p:cNvPr id="155" name="Google Shape;155;p19"/>
          <p:cNvGrpSpPr/>
          <p:nvPr/>
        </p:nvGrpSpPr>
        <p:grpSpPr>
          <a:xfrm>
            <a:off x="8370653" y="-176"/>
            <a:ext cx="802082" cy="5163073"/>
            <a:chOff x="8370653" y="-176"/>
            <a:chExt cx="802082" cy="5163073"/>
          </a:xfrm>
        </p:grpSpPr>
        <p:sp>
          <p:nvSpPr>
            <p:cNvPr id="156" name="Google Shape;156;p19"/>
            <p:cNvSpPr/>
            <p:nvPr/>
          </p:nvSpPr>
          <p:spPr>
            <a:xfrm rot="5400000" flipH="1">
              <a:off x="6202091" y="2172678"/>
              <a:ext cx="5143498" cy="797789"/>
            </a:xfrm>
            <a:custGeom>
              <a:avLst/>
              <a:gdLst/>
              <a:ahLst/>
              <a:cxnLst/>
              <a:rect l="l" t="t" r="r" b="b"/>
              <a:pathLst>
                <a:path w="2058" h="395" extrusionOk="0">
                  <a:moveTo>
                    <a:pt x="322" y="389"/>
                  </a:moveTo>
                  <a:cubicBezTo>
                    <a:pt x="613" y="370"/>
                    <a:pt x="877" y="299"/>
                    <a:pt x="1156" y="256"/>
                  </a:cubicBezTo>
                  <a:cubicBezTo>
                    <a:pt x="1446" y="211"/>
                    <a:pt x="1759" y="211"/>
                    <a:pt x="2058" y="227"/>
                  </a:cubicBezTo>
                  <a:cubicBezTo>
                    <a:pt x="2058" y="0"/>
                    <a:pt x="2058" y="0"/>
                    <a:pt x="205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104" y="390"/>
                    <a:pt x="211" y="395"/>
                    <a:pt x="322" y="38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19"/>
            <p:cNvSpPr/>
            <p:nvPr/>
          </p:nvSpPr>
          <p:spPr>
            <a:xfrm rot="5400000" flipH="1">
              <a:off x="7000111" y="3258609"/>
              <a:ext cx="3274830" cy="533746"/>
            </a:xfrm>
            <a:custGeom>
              <a:avLst/>
              <a:gdLst/>
              <a:ahLst/>
              <a:cxnLst/>
              <a:rect l="l" t="t" r="r" b="b"/>
              <a:pathLst>
                <a:path w="1310" h="265" extrusionOk="0">
                  <a:moveTo>
                    <a:pt x="331" y="258"/>
                  </a:moveTo>
                  <a:cubicBezTo>
                    <a:pt x="620" y="239"/>
                    <a:pt x="883" y="168"/>
                    <a:pt x="1160" y="125"/>
                  </a:cubicBezTo>
                  <a:cubicBezTo>
                    <a:pt x="1209" y="117"/>
                    <a:pt x="1259" y="111"/>
                    <a:pt x="1310" y="106"/>
                  </a:cubicBezTo>
                  <a:cubicBezTo>
                    <a:pt x="1223" y="106"/>
                    <a:pt x="1137" y="104"/>
                    <a:pt x="1050" y="102"/>
                  </a:cubicBezTo>
                  <a:cubicBezTo>
                    <a:pt x="856" y="96"/>
                    <a:pt x="660" y="86"/>
                    <a:pt x="472" y="65"/>
                  </a:cubicBezTo>
                  <a:cubicBezTo>
                    <a:pt x="312" y="47"/>
                    <a:pt x="156" y="23"/>
                    <a:pt x="0" y="0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107" y="258"/>
                    <a:pt x="217" y="265"/>
                    <a:pt x="331" y="25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8" name="Google Shape;158;p19"/>
          <p:cNvSpPr/>
          <p:nvPr/>
        </p:nvSpPr>
        <p:spPr>
          <a:xfrm rot="5400000">
            <a:off x="-634663" y="3768913"/>
            <a:ext cx="2009250" cy="739925"/>
          </a:xfrm>
          <a:custGeom>
            <a:avLst/>
            <a:gdLst/>
            <a:ahLst/>
            <a:cxnLst/>
            <a:rect l="l" t="t" r="r" b="b"/>
            <a:pathLst>
              <a:path w="817" h="250" extrusionOk="0">
                <a:moveTo>
                  <a:pt x="619" y="90"/>
                </a:moveTo>
                <a:cubicBezTo>
                  <a:pt x="575" y="110"/>
                  <a:pt x="528" y="127"/>
                  <a:pt x="478" y="133"/>
                </a:cubicBezTo>
                <a:cubicBezTo>
                  <a:pt x="416" y="141"/>
                  <a:pt x="354" y="132"/>
                  <a:pt x="291" y="127"/>
                </a:cubicBezTo>
                <a:cubicBezTo>
                  <a:pt x="228" y="123"/>
                  <a:pt x="164" y="125"/>
                  <a:pt x="107" y="153"/>
                </a:cubicBezTo>
                <a:cubicBezTo>
                  <a:pt x="64" y="175"/>
                  <a:pt x="31" y="209"/>
                  <a:pt x="4" y="245"/>
                </a:cubicBezTo>
                <a:cubicBezTo>
                  <a:pt x="2" y="247"/>
                  <a:pt x="1" y="248"/>
                  <a:pt x="0" y="250"/>
                </a:cubicBezTo>
                <a:cubicBezTo>
                  <a:pt x="817" y="250"/>
                  <a:pt x="817" y="250"/>
                  <a:pt x="817" y="250"/>
                </a:cubicBezTo>
                <a:cubicBezTo>
                  <a:pt x="817" y="0"/>
                  <a:pt x="817" y="0"/>
                  <a:pt x="817" y="0"/>
                </a:cubicBezTo>
                <a:cubicBezTo>
                  <a:pt x="747" y="20"/>
                  <a:pt x="684" y="59"/>
                  <a:pt x="619" y="9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1"/>
          <p:cNvSpPr txBox="1">
            <a:spLocks noGrp="1"/>
          </p:cNvSpPr>
          <p:nvPr>
            <p:ph type="subTitle" idx="1"/>
          </p:nvPr>
        </p:nvSpPr>
        <p:spPr>
          <a:xfrm>
            <a:off x="937626" y="2871578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1"/>
          <p:cNvSpPr txBox="1">
            <a:spLocks noGrp="1"/>
          </p:cNvSpPr>
          <p:nvPr>
            <p:ph type="subTitle" idx="2"/>
          </p:nvPr>
        </p:nvSpPr>
        <p:spPr>
          <a:xfrm>
            <a:off x="3484347" y="2871578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21"/>
          <p:cNvSpPr txBox="1">
            <a:spLocks noGrp="1"/>
          </p:cNvSpPr>
          <p:nvPr>
            <p:ph type="subTitle" idx="3"/>
          </p:nvPr>
        </p:nvSpPr>
        <p:spPr>
          <a:xfrm>
            <a:off x="6031074" y="2871578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1"/>
          <p:cNvSpPr txBox="1">
            <a:spLocks noGrp="1"/>
          </p:cNvSpPr>
          <p:nvPr>
            <p:ph type="subTitle" idx="4"/>
          </p:nvPr>
        </p:nvSpPr>
        <p:spPr>
          <a:xfrm>
            <a:off x="937625" y="2417001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73" name="Google Shape;173;p21"/>
          <p:cNvSpPr txBox="1">
            <a:spLocks noGrp="1"/>
          </p:cNvSpPr>
          <p:nvPr>
            <p:ph type="subTitle" idx="5"/>
          </p:nvPr>
        </p:nvSpPr>
        <p:spPr>
          <a:xfrm>
            <a:off x="3484350" y="2417001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74" name="Google Shape;174;p21"/>
          <p:cNvSpPr txBox="1">
            <a:spLocks noGrp="1"/>
          </p:cNvSpPr>
          <p:nvPr>
            <p:ph type="subTitle" idx="6"/>
          </p:nvPr>
        </p:nvSpPr>
        <p:spPr>
          <a:xfrm>
            <a:off x="6031075" y="2417001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ig Shoulders Text"/>
              <a:buNone/>
              <a:defRPr sz="2400" b="1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grpSp>
        <p:nvGrpSpPr>
          <p:cNvPr id="175" name="Google Shape;175;p21"/>
          <p:cNvGrpSpPr/>
          <p:nvPr/>
        </p:nvGrpSpPr>
        <p:grpSpPr>
          <a:xfrm>
            <a:off x="0" y="0"/>
            <a:ext cx="9144002" cy="359175"/>
            <a:chOff x="0" y="0"/>
            <a:chExt cx="9144002" cy="359175"/>
          </a:xfrm>
        </p:grpSpPr>
        <p:sp>
          <p:nvSpPr>
            <p:cNvPr id="176" name="Google Shape;176;p21"/>
            <p:cNvSpPr/>
            <p:nvPr/>
          </p:nvSpPr>
          <p:spPr>
            <a:xfrm>
              <a:off x="15" y="0"/>
              <a:ext cx="9143955" cy="352161"/>
            </a:xfrm>
            <a:custGeom>
              <a:avLst/>
              <a:gdLst/>
              <a:ahLst/>
              <a:cxnLst/>
              <a:rect l="l" t="t" r="r" b="b"/>
              <a:pathLst>
                <a:path w="1255" h="442" extrusionOk="0">
                  <a:moveTo>
                    <a:pt x="193" y="435"/>
                  </a:moveTo>
                  <a:cubicBezTo>
                    <a:pt x="372" y="416"/>
                    <a:pt x="534" y="342"/>
                    <a:pt x="705" y="297"/>
                  </a:cubicBezTo>
                  <a:cubicBezTo>
                    <a:pt x="882" y="251"/>
                    <a:pt x="1072" y="250"/>
                    <a:pt x="1255" y="267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3" y="437"/>
                    <a:pt x="127" y="442"/>
                    <a:pt x="193" y="435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21"/>
            <p:cNvSpPr/>
            <p:nvPr/>
          </p:nvSpPr>
          <p:spPr>
            <a:xfrm>
              <a:off x="0" y="114976"/>
              <a:ext cx="9144002" cy="244199"/>
            </a:xfrm>
            <a:custGeom>
              <a:avLst/>
              <a:gdLst/>
              <a:ahLst/>
              <a:cxnLst/>
              <a:rect l="l" t="t" r="r" b="b"/>
              <a:pathLst>
                <a:path w="1266" h="306" extrusionOk="0">
                  <a:moveTo>
                    <a:pt x="191" y="299"/>
                  </a:moveTo>
                  <a:cubicBezTo>
                    <a:pt x="370" y="280"/>
                    <a:pt x="532" y="206"/>
                    <a:pt x="703" y="161"/>
                  </a:cubicBezTo>
                  <a:cubicBezTo>
                    <a:pt x="884" y="114"/>
                    <a:pt x="1079" y="114"/>
                    <a:pt x="1265" y="132"/>
                  </a:cubicBezTo>
                  <a:cubicBezTo>
                    <a:pt x="1266" y="85"/>
                    <a:pt x="1266" y="85"/>
                    <a:pt x="1266" y="85"/>
                  </a:cubicBezTo>
                  <a:cubicBezTo>
                    <a:pt x="1048" y="105"/>
                    <a:pt x="860" y="117"/>
                    <a:pt x="640" y="106"/>
                  </a:cubicBezTo>
                  <a:cubicBezTo>
                    <a:pt x="522" y="100"/>
                    <a:pt x="402" y="89"/>
                    <a:pt x="288" y="68"/>
                  </a:cubicBezTo>
                  <a:cubicBezTo>
                    <a:pt x="190" y="49"/>
                    <a:pt x="95" y="24"/>
                    <a:pt x="0" y="0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62" y="301"/>
                    <a:pt x="125" y="306"/>
                    <a:pt x="191" y="2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8" name="Google Shape;178;p21"/>
          <p:cNvSpPr/>
          <p:nvPr/>
        </p:nvSpPr>
        <p:spPr>
          <a:xfrm>
            <a:off x="-4" y="4641475"/>
            <a:ext cx="5919299" cy="502026"/>
          </a:xfrm>
          <a:custGeom>
            <a:avLst/>
            <a:gdLst/>
            <a:ahLst/>
            <a:cxnLst/>
            <a:rect l="l" t="t" r="r" b="b"/>
            <a:pathLst>
              <a:path w="1219" h="596" extrusionOk="0">
                <a:moveTo>
                  <a:pt x="196" y="126"/>
                </a:moveTo>
                <a:cubicBezTo>
                  <a:pt x="247" y="170"/>
                  <a:pt x="299" y="219"/>
                  <a:pt x="355" y="231"/>
                </a:cubicBezTo>
                <a:cubicBezTo>
                  <a:pt x="434" y="249"/>
                  <a:pt x="510" y="207"/>
                  <a:pt x="584" y="162"/>
                </a:cubicBezTo>
                <a:cubicBezTo>
                  <a:pt x="660" y="116"/>
                  <a:pt x="736" y="72"/>
                  <a:pt x="817" y="78"/>
                </a:cubicBezTo>
                <a:cubicBezTo>
                  <a:pt x="885" y="82"/>
                  <a:pt x="951" y="124"/>
                  <a:pt x="1008" y="193"/>
                </a:cubicBezTo>
                <a:cubicBezTo>
                  <a:pt x="1094" y="295"/>
                  <a:pt x="1160" y="442"/>
                  <a:pt x="1219" y="596"/>
                </a:cubicBezTo>
                <a:cubicBezTo>
                  <a:pt x="0" y="596"/>
                  <a:pt x="0" y="596"/>
                  <a:pt x="0" y="596"/>
                </a:cubicBezTo>
                <a:cubicBezTo>
                  <a:pt x="0" y="0"/>
                  <a:pt x="0" y="0"/>
                  <a:pt x="0" y="0"/>
                </a:cubicBezTo>
                <a:cubicBezTo>
                  <a:pt x="67" y="7"/>
                  <a:pt x="138" y="74"/>
                  <a:pt x="196" y="12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ig Shoulders Text"/>
              <a:buNone/>
              <a:defRPr sz="35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ig Shoulders Text"/>
              <a:buNone/>
              <a:defRPr sz="35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ig Shoulders Text"/>
              <a:buNone/>
              <a:defRPr sz="35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ig Shoulders Text"/>
              <a:buNone/>
              <a:defRPr sz="35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ig Shoulders Text"/>
              <a:buNone/>
              <a:defRPr sz="35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ig Shoulders Text"/>
              <a:buNone/>
              <a:defRPr sz="35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ig Shoulders Text"/>
              <a:buNone/>
              <a:defRPr sz="35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ig Shoulders Text"/>
              <a:buNone/>
              <a:defRPr sz="35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ig Shoulders Text"/>
              <a:buNone/>
              <a:defRPr sz="3500" b="1">
                <a:solidFill>
                  <a:schemeClr val="dk1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ebo"/>
              <a:buChar char="●"/>
              <a:defRPr>
                <a:solidFill>
                  <a:schemeClr val="dk1"/>
                </a:solidFill>
                <a:latin typeface="Heebo"/>
                <a:ea typeface="Heebo"/>
                <a:cs typeface="Heebo"/>
                <a:sym typeface="Heeb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ebo"/>
              <a:buChar char="○"/>
              <a:defRPr>
                <a:solidFill>
                  <a:schemeClr val="dk1"/>
                </a:solidFill>
                <a:latin typeface="Heebo"/>
                <a:ea typeface="Heebo"/>
                <a:cs typeface="Heebo"/>
                <a:sym typeface="Heeb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ebo"/>
              <a:buChar char="■"/>
              <a:defRPr>
                <a:solidFill>
                  <a:schemeClr val="dk1"/>
                </a:solidFill>
                <a:latin typeface="Heebo"/>
                <a:ea typeface="Heebo"/>
                <a:cs typeface="Heebo"/>
                <a:sym typeface="Heeb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ebo"/>
              <a:buChar char="●"/>
              <a:defRPr>
                <a:solidFill>
                  <a:schemeClr val="dk1"/>
                </a:solidFill>
                <a:latin typeface="Heebo"/>
                <a:ea typeface="Heebo"/>
                <a:cs typeface="Heebo"/>
                <a:sym typeface="Heeb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ebo"/>
              <a:buChar char="○"/>
              <a:defRPr>
                <a:solidFill>
                  <a:schemeClr val="dk1"/>
                </a:solidFill>
                <a:latin typeface="Heebo"/>
                <a:ea typeface="Heebo"/>
                <a:cs typeface="Heebo"/>
                <a:sym typeface="Heeb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ebo"/>
              <a:buChar char="■"/>
              <a:defRPr>
                <a:solidFill>
                  <a:schemeClr val="dk1"/>
                </a:solidFill>
                <a:latin typeface="Heebo"/>
                <a:ea typeface="Heebo"/>
                <a:cs typeface="Heebo"/>
                <a:sym typeface="Heeb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ebo"/>
              <a:buChar char="●"/>
              <a:defRPr>
                <a:solidFill>
                  <a:schemeClr val="dk1"/>
                </a:solidFill>
                <a:latin typeface="Heebo"/>
                <a:ea typeface="Heebo"/>
                <a:cs typeface="Heebo"/>
                <a:sym typeface="Heeb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ebo"/>
              <a:buChar char="○"/>
              <a:defRPr>
                <a:solidFill>
                  <a:schemeClr val="dk1"/>
                </a:solidFill>
                <a:latin typeface="Heebo"/>
                <a:ea typeface="Heebo"/>
                <a:cs typeface="Heebo"/>
                <a:sym typeface="Heeb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Heebo"/>
              <a:buChar char="■"/>
              <a:defRPr>
                <a:solidFill>
                  <a:schemeClr val="dk1"/>
                </a:solidFill>
                <a:latin typeface="Heebo"/>
                <a:ea typeface="Heebo"/>
                <a:cs typeface="Heebo"/>
                <a:sym typeface="Heeb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4" r:id="rId5"/>
    <p:sldLayoutId id="2147483655" r:id="rId6"/>
    <p:sldLayoutId id="2147483659" r:id="rId7"/>
    <p:sldLayoutId id="2147483665" r:id="rId8"/>
    <p:sldLayoutId id="2147483667" r:id="rId9"/>
    <p:sldLayoutId id="2147483679" r:id="rId10"/>
    <p:sldLayoutId id="2147483680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pcb.nic.in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who.int/airpollution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PG Institute of Technology &amp; Management - Admissions 2022, Fees ...">
            <a:extLst>
              <a:ext uri="{FF2B5EF4-FFF2-40B4-BE49-F238E27FC236}">
                <a16:creationId xmlns:a16="http://schemas.microsoft.com/office/drawing/2014/main" id="{565BB640-4E02-F736-62CC-5BB00E5A7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867" y="3117672"/>
            <a:ext cx="830133" cy="78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612F94-D458-7023-2D4C-A97AC326946F}"/>
              </a:ext>
            </a:extLst>
          </p:cNvPr>
          <p:cNvSpPr txBox="1"/>
          <p:nvPr/>
        </p:nvSpPr>
        <p:spPr>
          <a:xfrm>
            <a:off x="1110329" y="3801997"/>
            <a:ext cx="62650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DPG INSTITUTE OF TECHNOLOGY AND MANAGEMENT, GURUGRAM</a:t>
            </a:r>
          </a:p>
          <a:p>
            <a:pPr algn="ctr"/>
            <a:r>
              <a:rPr lang="en-I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 14</a:t>
            </a:r>
          </a:p>
          <a:p>
            <a:pPr algn="ctr"/>
            <a:endParaRPr lang="en-I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929BA3-E3DE-D66B-0B32-79D4C6C02E67}"/>
              </a:ext>
            </a:extLst>
          </p:cNvPr>
          <p:cNvSpPr txBox="1"/>
          <p:nvPr/>
        </p:nvSpPr>
        <p:spPr>
          <a:xfrm>
            <a:off x="1705653" y="693125"/>
            <a:ext cx="5226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8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VENTIZ – Breathe Smarter, Live Better</a:t>
            </a:r>
          </a:p>
          <a:p>
            <a:pPr algn="ctr"/>
            <a:r>
              <a:rPr lang="en-IN" sz="10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New Roman 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BFB913-D71C-C943-9E2C-5B5B81693761}"/>
              </a:ext>
            </a:extLst>
          </p:cNvPr>
          <p:cNvSpPr txBox="1"/>
          <p:nvPr/>
        </p:nvSpPr>
        <p:spPr>
          <a:xfrm>
            <a:off x="1843347" y="1284094"/>
            <a:ext cx="462717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</a:t>
            </a:r>
            <a:br>
              <a:rPr lang="en-IN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Priya Upadhyay ,Nidhi Jha ,Neha Yadav</a:t>
            </a:r>
          </a:p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22DS36, 22DS30, 22DS29</a:t>
            </a:r>
          </a:p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B.TECH. CSE-DS(6</a:t>
            </a:r>
            <a:r>
              <a:rPr lang="en-IN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SEM)</a:t>
            </a:r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 14</a:t>
            </a:r>
          </a:p>
          <a:p>
            <a:pPr algn="ctr"/>
            <a:r>
              <a:rPr lang="en-IN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Supervisor</a:t>
            </a:r>
            <a:endParaRPr lang="en-IN" b="1" u="sng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Dr.</a:t>
            </a: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Sarika Chaudhary</a:t>
            </a:r>
          </a:p>
          <a:p>
            <a:pPr algn="ctr"/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 Dean Academics &amp; HOD CSE/AIML/DS</a:t>
            </a:r>
          </a:p>
          <a:p>
            <a:pPr algn="ctr"/>
            <a:r>
              <a:rPr lang="en-I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 14</a:t>
            </a:r>
          </a:p>
          <a:p>
            <a:pPr algn="ctr"/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27740D-22F9-FBCF-02A6-A807F1F7DB4D}"/>
              </a:ext>
            </a:extLst>
          </p:cNvPr>
          <p:cNvSpPr txBox="1"/>
          <p:nvPr/>
        </p:nvSpPr>
        <p:spPr>
          <a:xfrm>
            <a:off x="1420772" y="4620280"/>
            <a:ext cx="547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Synopsis Presentation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Feb, 2025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6810D0-6892-D668-4BFC-437CF4CE3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329" y="595252"/>
            <a:ext cx="856877" cy="81290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49"/>
          <p:cNvSpPr txBox="1">
            <a:spLocks noGrp="1"/>
          </p:cNvSpPr>
          <p:nvPr>
            <p:ph type="title"/>
          </p:nvPr>
        </p:nvSpPr>
        <p:spPr>
          <a:xfrm>
            <a:off x="687163" y="391940"/>
            <a:ext cx="4597388" cy="9192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 </a:t>
            </a:r>
            <a:endParaRPr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AB4AAC-7712-A255-E9CA-E1709D410899}"/>
              </a:ext>
            </a:extLst>
          </p:cNvPr>
          <p:cNvSpPr txBox="1"/>
          <p:nvPr/>
        </p:nvSpPr>
        <p:spPr>
          <a:xfrm>
            <a:off x="687163" y="1188387"/>
            <a:ext cx="8194078" cy="2633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Pollution Control Board (2020)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Graded Response Action Plan (GRAP) for Air Pollution Control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URL: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https://cpcb.nic.in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World Health Organization (WHO, 2016)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Ambient Air Pollution: A Global Assessment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URL: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https://www.who.int/airpollution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Hochreiter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&amp;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Schmidhuber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(1997)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Short-Term Memory (LSTM) Networks</a:t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URL: </a:t>
            </a:r>
            <a:r>
              <a:rPr lang="en-US" sz="16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https://www.bioinf.jku.at/publications/older/2604.pdf</a:t>
            </a:r>
            <a:endParaRPr lang="en-IN" sz="16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8F0163-D9CC-8170-EBE5-FB89EFAD58BD}"/>
              </a:ext>
            </a:extLst>
          </p:cNvPr>
          <p:cNvSpPr txBox="1"/>
          <p:nvPr/>
        </p:nvSpPr>
        <p:spPr>
          <a:xfrm>
            <a:off x="2150269" y="1421606"/>
            <a:ext cx="47505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  <a:p>
            <a:endParaRPr lang="en-IN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50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 </a:t>
            </a:r>
            <a:br>
              <a:rPr lang="e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 32</a:t>
            </a:r>
            <a:endParaRPr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0AF4E7-220A-0207-993D-7B07EBB11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r>
              <a:rPr lang="e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 New Roman 16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  <a:p>
            <a:pPr algn="just">
              <a:lnSpc>
                <a:spcPct val="150000"/>
              </a:lnSpc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study</a:t>
            </a:r>
          </a:p>
          <a:p>
            <a:pPr algn="just">
              <a:lnSpc>
                <a:spcPct val="150000"/>
              </a:lnSpc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 of Existing Solutions</a:t>
            </a:r>
          </a:p>
          <a:p>
            <a:pPr algn="just">
              <a:lnSpc>
                <a:spcPct val="150000"/>
              </a:lnSpc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</a:p>
          <a:p>
            <a:pPr algn="just">
              <a:lnSpc>
                <a:spcPct val="150000"/>
              </a:lnSpc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 algn="just">
              <a:lnSpc>
                <a:spcPct val="150000"/>
              </a:lnSpc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Tools and Techniques</a:t>
            </a:r>
          </a:p>
          <a:p>
            <a:pPr algn="just">
              <a:lnSpc>
                <a:spcPct val="150000"/>
              </a:lnSpc>
            </a:pPr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01701F6-45B9-3F0F-1D5A-32F2B700E24E}"/>
              </a:ext>
            </a:extLst>
          </p:cNvPr>
          <p:cNvSpPr txBox="1"/>
          <p:nvPr/>
        </p:nvSpPr>
        <p:spPr>
          <a:xfrm>
            <a:off x="636056" y="1132298"/>
            <a:ext cx="8077020" cy="3002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Ventiz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an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AI-powered air quality prediction app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designed to provide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real-time AQI updates, future forecasts, and GRAP-based alerts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It helps users stay informed about air pollution levels and take necessary precautions.</a:t>
            </a:r>
          </a:p>
          <a:p>
            <a:pPr algn="just">
              <a:lnSpc>
                <a:spcPct val="150000"/>
              </a:lnSpc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interactive graphs, instant notifications, and health impact insights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Ventiz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ensures smarter decision-making for a healthier lifestyle. Built using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&amp; Flutter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 offers an intuitive and user-friendly experience, making air quality monitoring effortless and accessible.</a:t>
            </a:r>
          </a:p>
        </p:txBody>
      </p:sp>
      <p:sp>
        <p:nvSpPr>
          <p:cNvPr id="9" name="AutoShape 2">
            <a:extLst>
              <a:ext uri="{FF2B5EF4-FFF2-40B4-BE49-F238E27FC236}">
                <a16:creationId xmlns:a16="http://schemas.microsoft.com/office/drawing/2014/main" id="{D5B5B0CD-A611-509D-B09E-E7F3B0572F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9FC1B2-5A71-5EC2-2D04-577B0446C0E3}"/>
              </a:ext>
            </a:extLst>
          </p:cNvPr>
          <p:cNvSpPr txBox="1"/>
          <p:nvPr/>
        </p:nvSpPr>
        <p:spPr>
          <a:xfrm>
            <a:off x="636056" y="381370"/>
            <a:ext cx="4572000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IN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712A89-50AA-669F-E7FF-756BEBEE7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A22E7BCA-DBCB-ECFD-7414-FA01064AF6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517669"/>
            <a:ext cx="7704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Many people unknowingly expose themselves to hazardous air quality, leading to severe health issues, as they lack real-time pollution awareness.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Due to unawareness of GRAP regulations, people often violate restrictions, resulting in unexpected fines and penalties.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There is no single reliable source for both AQI and GRAP updates, forcing users to browse multiple websites and news articles for crucial information.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95005-9F81-3B35-BAF7-BC20FCE8C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STUDY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897BFDB-9270-A95D-CB23-72C321ECEC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22476" y="1466822"/>
            <a:ext cx="8299048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Existing Models: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Traditional models like ES and ARIMA provide baseline forecasts but struggle with real-time pollution changes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(Box et al., 2015).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Deep Learning: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LSTM </a:t>
            </a:r>
            <a:r>
              <a:rPr lang="en-US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improve accuracy; we integrated LSTM for better predictions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Hochreiter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Schmidhuber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1997).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GIS-Based Apps: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SAFAR, and AirNet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use GIS for air quality insights; we incorporated GIS for hyper-local forecasts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(Smith et al., 2018).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IoT &amp; Government Systems: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CPCB, AQI India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use static sensors; our model enhances real-time tracking with IoT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(Gupta et al., 2020).</a:t>
            </a:r>
          </a:p>
        </p:txBody>
      </p:sp>
    </p:spTree>
    <p:extLst>
      <p:ext uri="{BB962C8B-B14F-4D97-AF65-F5344CB8AC3E}">
        <p14:creationId xmlns:p14="http://schemas.microsoft.com/office/powerpoint/2010/main" val="402928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476A857-6C01-1B77-8E88-C8875D13A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 of Existing Solutions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124AB3F1-4A0C-0699-1CBE-DA5C310641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44010" y="1344554"/>
            <a:ext cx="8264324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 Predictive Alerts: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GRAP lacks real-time notifications for the public and acts only after pollution rises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MoEFCC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2017)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Limited Real-Time Adaptability: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ARIMA, ES, SAFAR, and AirNet fail to provide localized, real-time forecasts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(Sharma et al., 2019; Kumar et al., 2021)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Weak Public Engagement: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Apps offer data but lack interactive features and personalized alerts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(Gupta et al., 2020)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Lack of Detailed Local Insights: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Existing systems do not accurately capture pollution variations in different city areas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(Kumar et al., 2021)</a:t>
            </a:r>
          </a:p>
        </p:txBody>
      </p:sp>
    </p:spTree>
    <p:extLst>
      <p:ext uri="{BB962C8B-B14F-4D97-AF65-F5344CB8AC3E}">
        <p14:creationId xmlns:p14="http://schemas.microsoft.com/office/powerpoint/2010/main" val="2437929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CB25B-07D2-B92E-4A3D-6CDAD5F47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7C2E07F-EBC6-1CBC-A61E-FB019964E8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4805" y="1832688"/>
            <a:ext cx="811520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explore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current air quality models and applications to identify gaps.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Develop an app that integrates ML methods to provide real-time air quality updates, health  </a:t>
            </a:r>
            <a:b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impact alerts, and personalized recommendations.</a:t>
            </a:r>
          </a:p>
        </p:txBody>
      </p:sp>
    </p:spTree>
    <p:extLst>
      <p:ext uri="{BB962C8B-B14F-4D97-AF65-F5344CB8AC3E}">
        <p14:creationId xmlns:p14="http://schemas.microsoft.com/office/powerpoint/2010/main" val="3414125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D0AA71E7-8B09-B0C0-5695-28CA46564F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1905718"/>
              </p:ext>
            </p:extLst>
          </p:nvPr>
        </p:nvGraphicFramePr>
        <p:xfrm>
          <a:off x="2178205" y="959004"/>
          <a:ext cx="5129561" cy="3984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AA1FDF9-5AEB-BE9F-D0FF-6E762C57D717}"/>
              </a:ext>
            </a:extLst>
          </p:cNvPr>
          <p:cNvSpPr txBox="1"/>
          <p:nvPr/>
        </p:nvSpPr>
        <p:spPr>
          <a:xfrm>
            <a:off x="0" y="199793"/>
            <a:ext cx="5486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IN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TOOLS/ 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TECHNIQUES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C39354-59F9-37B5-6F00-F39EE0BD74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Programming Language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Python</a:t>
            </a:r>
            <a:r>
              <a:rPr lang="en-US" alt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Dart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Libraries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Pandas, NumPy, Scikit-learn, TensorFlow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Frameworks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Flask,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Streamlit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APIs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OpenWeatherMap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World AQI API, GRAP API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Deployment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Streamlit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Cloud, Docker </a:t>
            </a:r>
          </a:p>
          <a:p>
            <a:pPr algn="just"/>
            <a:endParaRPr lang="en-IN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ustainable Estuary Management by Slidesgo">
  <a:themeElements>
    <a:clrScheme name="Simple Light">
      <a:dk1>
        <a:srgbClr val="05351F"/>
      </a:dk1>
      <a:lt1>
        <a:srgbClr val="FFFFFF"/>
      </a:lt1>
      <a:dk2>
        <a:srgbClr val="859163"/>
      </a:dk2>
      <a:lt2>
        <a:srgbClr val="83A0BE"/>
      </a:lt2>
      <a:accent1>
        <a:srgbClr val="A3BAD8"/>
      </a:accent1>
      <a:accent2>
        <a:srgbClr val="F3F3F3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351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652</Words>
  <Application>Microsoft Office PowerPoint</Application>
  <PresentationFormat>On-screen Show (16:9)</PresentationFormat>
  <Paragraphs>63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Times New Roman</vt:lpstr>
      <vt:lpstr>Heebo</vt:lpstr>
      <vt:lpstr>Arial</vt:lpstr>
      <vt:lpstr>Big Shoulders Text</vt:lpstr>
      <vt:lpstr>Calibri</vt:lpstr>
      <vt:lpstr>Bell MT</vt:lpstr>
      <vt:lpstr>Nunito Light</vt:lpstr>
      <vt:lpstr>Sustainable Estuary Management by Slidesgo</vt:lpstr>
      <vt:lpstr>PowerPoint Presentation</vt:lpstr>
      <vt:lpstr>Outline  Times New Roman 32</vt:lpstr>
      <vt:lpstr>PowerPoint Presentation</vt:lpstr>
      <vt:lpstr>MOTIVATION </vt:lpstr>
      <vt:lpstr>BACKGROUND STUDY</vt:lpstr>
      <vt:lpstr>Limitations of Existing Solutions</vt:lpstr>
      <vt:lpstr>OBJECTIVES</vt:lpstr>
      <vt:lpstr>PowerPoint Presentation</vt:lpstr>
      <vt:lpstr>TOOLS/ TECHNIQUES </vt:lpstr>
      <vt:lpstr>REFERENCES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Anuj</dc:creator>
  <cp:lastModifiedBy>poonam sharma</cp:lastModifiedBy>
  <cp:revision>5</cp:revision>
  <dcterms:modified xsi:type="dcterms:W3CDTF">2025-05-30T04:53:20Z</dcterms:modified>
</cp:coreProperties>
</file>